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12" r:id="rId2"/>
  </p:sldMasterIdLst>
  <p:notesMasterIdLst>
    <p:notesMasterId r:id="rId14"/>
  </p:notesMasterIdLst>
  <p:sldIdLst>
    <p:sldId id="546" r:id="rId3"/>
    <p:sldId id="550" r:id="rId4"/>
    <p:sldId id="547" r:id="rId5"/>
    <p:sldId id="548" r:id="rId6"/>
    <p:sldId id="557" r:id="rId7"/>
    <p:sldId id="552" r:id="rId8"/>
    <p:sldId id="551" r:id="rId9"/>
    <p:sldId id="553" r:id="rId10"/>
    <p:sldId id="554" r:id="rId11"/>
    <p:sldId id="555" r:id="rId12"/>
    <p:sldId id="556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e Simpson" initials="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224"/>
    <a:srgbClr val="FF8A1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95" autoAdjust="0"/>
  </p:normalViewPr>
  <p:slideViewPr>
    <p:cSldViewPr>
      <p:cViewPr varScale="1">
        <p:scale>
          <a:sx n="73" d="100"/>
          <a:sy n="73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Basilan" userId="832ec87b-2fd6-445e-a8af-0d49a4f154d0" providerId="ADAL" clId="{522C8E31-58E1-46C7-8845-87A48479F0B3}"/>
    <pc:docChg chg="modSld">
      <pc:chgData name="Justine Basilan" userId="832ec87b-2fd6-445e-a8af-0d49a4f154d0" providerId="ADAL" clId="{522C8E31-58E1-46C7-8845-87A48479F0B3}" dt="2022-03-25T22:29:03.628" v="6" actId="20577"/>
      <pc:docMkLst>
        <pc:docMk/>
      </pc:docMkLst>
      <pc:sldChg chg="modSp mod">
        <pc:chgData name="Justine Basilan" userId="832ec87b-2fd6-445e-a8af-0d49a4f154d0" providerId="ADAL" clId="{522C8E31-58E1-46C7-8845-87A48479F0B3}" dt="2022-03-25T22:28:50.572" v="4" actId="20577"/>
        <pc:sldMkLst>
          <pc:docMk/>
          <pc:sldMk cId="3136038022" sldId="552"/>
        </pc:sldMkLst>
        <pc:spChg chg="mod">
          <ac:chgData name="Justine Basilan" userId="832ec87b-2fd6-445e-a8af-0d49a4f154d0" providerId="ADAL" clId="{522C8E31-58E1-46C7-8845-87A48479F0B3}" dt="2022-03-25T22:28:50.572" v="4" actId="20577"/>
          <ac:spMkLst>
            <pc:docMk/>
            <pc:sldMk cId="3136038022" sldId="552"/>
            <ac:spMk id="3" creationId="{00000000-0000-0000-0000-000000000000}"/>
          </ac:spMkLst>
        </pc:spChg>
      </pc:sldChg>
      <pc:sldChg chg="modSp mod">
        <pc:chgData name="Justine Basilan" userId="832ec87b-2fd6-445e-a8af-0d49a4f154d0" providerId="ADAL" clId="{522C8E31-58E1-46C7-8845-87A48479F0B3}" dt="2022-03-25T22:29:03.628" v="6" actId="20577"/>
        <pc:sldMkLst>
          <pc:docMk/>
          <pc:sldMk cId="1749212592" sldId="553"/>
        </pc:sldMkLst>
        <pc:spChg chg="mod">
          <ac:chgData name="Justine Basilan" userId="832ec87b-2fd6-445e-a8af-0d49a4f154d0" providerId="ADAL" clId="{522C8E31-58E1-46C7-8845-87A48479F0B3}" dt="2022-03-25T22:29:03.628" v="6" actId="20577"/>
          <ac:spMkLst>
            <pc:docMk/>
            <pc:sldMk cId="1749212592" sldId="55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370AB4-3739-4C03-9498-EB33206CE834}" type="datetimeFigureOut">
              <a:rPr lang="en-CA" smtClean="0"/>
              <a:t>2022-03-25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053C7A-8CDC-462D-B2B6-1182CCB88C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0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E351-7138-4EA6-8060-77FF3C8530E0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6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03277-59F7-4531-AA4A-B43AE312855F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5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E351-7138-4EA6-8060-77FF3C8530E0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3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E351-7138-4EA6-8060-77FF3C8530E0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3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Collee</a:t>
            </a:r>
            <a:r>
              <a:rPr lang="en-CA" baseline="0" dirty="0"/>
              <a:t>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8CB9-07CB-4ADE-88D3-217C4BEFE6D7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9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E351-7138-4EA6-8060-77FF3C8530E0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E351-7138-4EA6-8060-77FF3C8530E0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6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E351-7138-4EA6-8060-77FF3C8530E0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E351-7138-4EA6-8060-77FF3C8530E0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E351-7138-4EA6-8060-77FF3C8530E0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8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0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8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0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6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3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3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24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72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32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7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6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2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8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5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4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C376-3BEB-479D-8F80-05EE8B58D2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2022-03-25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3B77-8E2D-41E6-A631-4A44C733BC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7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matterstoyoubc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hatmatterstoyou@bcpsqc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CA" sz="4800" b="1" dirty="0"/>
              <a:t>WHAT MATTERS TO YOU?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152128"/>
          </a:xfrm>
        </p:spPr>
        <p:txBody>
          <a:bodyPr>
            <a:noAutofit/>
          </a:bodyPr>
          <a:lstStyle/>
          <a:p>
            <a:r>
              <a:rPr lang="en-CA" sz="2800" dirty="0"/>
              <a:t>Ask what matters. </a:t>
            </a:r>
          </a:p>
          <a:p>
            <a:r>
              <a:rPr lang="en-CA" sz="2800" dirty="0"/>
              <a:t>Listen to what matters. </a:t>
            </a:r>
          </a:p>
          <a:p>
            <a:r>
              <a:rPr lang="en-CA" sz="2800" dirty="0"/>
              <a:t>Do what matters.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32507" r="71671" b="20613"/>
          <a:stretch/>
        </p:blipFill>
        <p:spPr bwMode="auto">
          <a:xfrm>
            <a:off x="5796136" y="116632"/>
            <a:ext cx="2016224" cy="75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A4E082B-2584-4C77-93AA-B2D2A34DD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2418036" cy="7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8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want to participate, we’ve created resources to help you promote the initiative: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Posters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Pocket cards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Bookmarks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Buttons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Stickers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Videos</a:t>
            </a:r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Tools for What Matters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2004"/>
            <a:ext cx="2808312" cy="281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99333"/>
            <a:ext cx="250507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24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9511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9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care providers across BC are invited to add this one simple question to every patient interaction, each and every day, in order to improve care. </a:t>
            </a:r>
          </a:p>
          <a:p>
            <a:pPr marL="0" indent="0">
              <a:buNone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question is, </a:t>
            </a:r>
            <a:b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“What matters to you?”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It?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66" y="3601169"/>
            <a:ext cx="29527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13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“What Matters to You?” Day started in Norway in 2014, with the simple goal of encouraging meaningful conversations between patients, caregivers, and families, and their health care providers.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Where Did It All Begin?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68199"/>
            <a:ext cx="1368152" cy="23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7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Norway it expanded to Scotland, Brazil and beyond! More than 30 countries participated in 2017, including BC!</a:t>
            </a:r>
          </a:p>
          <a:p>
            <a:pPr marL="0" indent="0">
              <a:buNone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in BC is supported through a partnership between the Patient Voices Network (PVN), the Council and provincial partners.</a:t>
            </a:r>
          </a:p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Where Did It All Begin?</a:t>
            </a:r>
          </a:p>
        </p:txBody>
      </p:sp>
    </p:spTree>
    <p:extLst>
      <p:ext uri="{BB962C8B-B14F-4D97-AF65-F5344CB8AC3E}">
        <p14:creationId xmlns:p14="http://schemas.microsoft.com/office/powerpoint/2010/main" val="65292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“Encouraging and supporting more meaningful conversations between people who provide health and social care and people, families and </a:t>
            </a:r>
            <a:r>
              <a:rPr lang="en-US" sz="3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carers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who receive health and social care.”</a:t>
            </a:r>
            <a:endParaRPr lang="en-CA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29535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Providing person- and family-centred care is important because it results in better outcomes for patients and greater satisfaction with care. </a:t>
            </a:r>
          </a:p>
          <a:p>
            <a:pPr marL="0" indent="0">
              <a:buNone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Asking “What matters to you?” supports this by putting the patient voice at the centre of care, by focusing on what matters to them.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313603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Anyone who is a patient, or who works with patients in health, social, or community care, is invited to participate.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Who Is Invited?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29146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1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Taking part is easy! Order resources and sign up at </a:t>
            </a:r>
            <a:r>
              <a:rPr lang="en-CA" b="1" dirty="0">
                <a:hlinkClick r:id="rId3"/>
              </a:rPr>
              <a:t>www.whatmatterstoyoubc.ca</a:t>
            </a:r>
            <a:r>
              <a:rPr lang="en-CA" b="1" dirty="0"/>
              <a:t>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show your commitment to person and family centred care.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</a:t>
            </a:r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 9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will celebrate International “What </a:t>
            </a:r>
            <a:r>
              <a:rPr lang="en-CA">
                <a:solidFill>
                  <a:schemeClr val="tx1">
                    <a:lumMod val="65000"/>
                    <a:lumOff val="35000"/>
                  </a:schemeClr>
                </a:solidFill>
              </a:rPr>
              <a:t>Matters to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You?” Day, but truly every day is an opportunity to incorporate what’s important to patients and their families into the care planning process.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Taking Part is Easy!</a:t>
            </a:r>
          </a:p>
        </p:txBody>
      </p:sp>
    </p:spTree>
    <p:extLst>
      <p:ext uri="{BB962C8B-B14F-4D97-AF65-F5344CB8AC3E}">
        <p14:creationId xmlns:p14="http://schemas.microsoft.com/office/powerpoint/2010/main" val="174921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have a great conversation, we want to hear about it! </a:t>
            </a:r>
          </a:p>
          <a:p>
            <a:pPr marL="0" indent="0">
              <a:buNone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share your stories by e-mailing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whatmatterstoyou@bcpsqc.ca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by using the </a:t>
            </a: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hashtag</a:t>
            </a:r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en-CA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WhatMattersToYou</a:t>
            </a:r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social media.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C4C224"/>
                </a:solidFill>
                <a:latin typeface="Arial" charset="0"/>
                <a:ea typeface="ＭＳ Ｐゴシック" charset="0"/>
                <a:cs typeface="ＭＳ Ｐゴシック" charset="0"/>
              </a:rPr>
              <a:t>Tell Us All About It!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69160"/>
            <a:ext cx="14287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642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27626</TotalTime>
  <Words>417</Words>
  <Application>Microsoft Office PowerPoint</Application>
  <PresentationFormat>On-screen Show (4:3)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2_Office Theme</vt:lpstr>
      <vt:lpstr>3_Office Theme</vt:lpstr>
      <vt:lpstr>WHAT MATTERS TO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Siu</dc:creator>
  <cp:lastModifiedBy>Justine Basilan</cp:lastModifiedBy>
  <cp:revision>130</cp:revision>
  <cp:lastPrinted>2017-04-20T14:42:36Z</cp:lastPrinted>
  <dcterms:created xsi:type="dcterms:W3CDTF">2016-11-02T23:51:40Z</dcterms:created>
  <dcterms:modified xsi:type="dcterms:W3CDTF">2022-03-25T22:29:05Z</dcterms:modified>
</cp:coreProperties>
</file>