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769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09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675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404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777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9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72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990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522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7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81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BC376-3BEB-479D-8F80-05EE8B58D27F}" type="datetimeFigureOut">
              <a:rPr lang="en-CA" smtClean="0"/>
              <a:t>2018-03-09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13B77-8E2D-41E6-A631-4A44C733B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052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r>
              <a:rPr lang="en-CA" sz="4800" b="1" dirty="0" smtClean="0"/>
              <a:t>WHAT MATTERS TO YOU?</a:t>
            </a:r>
            <a:endParaRPr lang="en-CA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1152128"/>
          </a:xfrm>
        </p:spPr>
        <p:txBody>
          <a:bodyPr/>
          <a:lstStyle/>
          <a:p>
            <a:r>
              <a:rPr lang="en-CA" dirty="0" smtClean="0"/>
              <a:t>Ask what matters. Listen what matters. Do what matters.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428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323528" y="633080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@(your Twitter account here)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7416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 MATTERS TO YOU?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Siu</dc:creator>
  <cp:lastModifiedBy>Michelle Cyca</cp:lastModifiedBy>
  <cp:revision>5</cp:revision>
  <dcterms:created xsi:type="dcterms:W3CDTF">2017-01-23T21:52:40Z</dcterms:created>
  <dcterms:modified xsi:type="dcterms:W3CDTF">2018-03-09T19:46:31Z</dcterms:modified>
</cp:coreProperties>
</file>