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12"/>
  </p:notesMasterIdLst>
  <p:handoutMasterIdLst>
    <p:handoutMasterId r:id="rId13"/>
  </p:handoutMasterIdLst>
  <p:sldIdLst>
    <p:sldId id="257" r:id="rId2"/>
    <p:sldId id="261" r:id="rId3"/>
    <p:sldId id="277" r:id="rId4"/>
    <p:sldId id="265" r:id="rId5"/>
    <p:sldId id="278" r:id="rId6"/>
    <p:sldId id="270" r:id="rId7"/>
    <p:sldId id="271" r:id="rId8"/>
    <p:sldId id="279" r:id="rId9"/>
    <p:sldId id="276"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Meffen" initials="KM" lastIdx="1" clrIdx="0">
    <p:extLst>
      <p:ext uri="{19B8F6BF-5375-455C-9EA6-DF929625EA0E}">
        <p15:presenceInfo xmlns:p15="http://schemas.microsoft.com/office/powerpoint/2012/main" userId="S::kmeffen@bcpsqc.ca::4f8a467f-e911-4d97-aa85-0852dbf59b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54A"/>
    <a:srgbClr val="628A9C"/>
    <a:srgbClr val="41613B"/>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5" autoAdjust="0"/>
    <p:restoredTop sz="63293" autoAdjust="0"/>
  </p:normalViewPr>
  <p:slideViewPr>
    <p:cSldViewPr snapToGrid="0">
      <p:cViewPr varScale="1">
        <p:scale>
          <a:sx n="53" d="100"/>
          <a:sy n="53" d="100"/>
        </p:scale>
        <p:origin x="1421" y="43"/>
      </p:cViewPr>
      <p:guideLst/>
    </p:cSldViewPr>
  </p:slideViewPr>
  <p:outlineViewPr>
    <p:cViewPr>
      <p:scale>
        <a:sx n="33" d="100"/>
        <a:sy n="33" d="100"/>
      </p:scale>
      <p:origin x="0" y="-1220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74C263-CD43-4D1C-9640-1A177F30BB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5B646F5C-1EC9-4520-823D-AA6D28EFD9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4DD6D-ADB7-46E6-B8A6-13A97C03DF48}" type="datetimeFigureOut">
              <a:rPr lang="en-CA" smtClean="0"/>
              <a:t>2024-05-24</a:t>
            </a:fld>
            <a:endParaRPr lang="en-CA"/>
          </a:p>
        </p:txBody>
      </p:sp>
      <p:sp>
        <p:nvSpPr>
          <p:cNvPr id="4" name="Footer Placeholder 3">
            <a:extLst>
              <a:ext uri="{FF2B5EF4-FFF2-40B4-BE49-F238E27FC236}">
                <a16:creationId xmlns:a16="http://schemas.microsoft.com/office/drawing/2014/main" id="{3F695893-CCD3-4AFA-8E7D-6B09D4E033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CF655262-C437-402C-A15E-8A21AC4A4A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E876E5-14C9-44A4-BE71-66134EDA9E32}" type="slidenum">
              <a:rPr lang="en-CA" smtClean="0"/>
              <a:t>‹#›</a:t>
            </a:fld>
            <a:endParaRPr lang="en-CA"/>
          </a:p>
        </p:txBody>
      </p:sp>
    </p:spTree>
    <p:extLst>
      <p:ext uri="{BB962C8B-B14F-4D97-AF65-F5344CB8AC3E}">
        <p14:creationId xmlns:p14="http://schemas.microsoft.com/office/powerpoint/2010/main" val="219178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9FFD0-4B88-49E0-8853-1159C9F332DF}"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ADF06-C49A-473C-8272-31C26210BF30}" type="slidenum">
              <a:rPr lang="en-US" smtClean="0"/>
              <a:t>‹#›</a:t>
            </a:fld>
            <a:endParaRPr lang="en-US"/>
          </a:p>
        </p:txBody>
      </p:sp>
    </p:spTree>
    <p:extLst>
      <p:ext uri="{BB962C8B-B14F-4D97-AF65-F5344CB8AC3E}">
        <p14:creationId xmlns:p14="http://schemas.microsoft.com/office/powerpoint/2010/main" val="135535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1</a:t>
            </a:fld>
            <a:endParaRPr lang="en-US"/>
          </a:p>
        </p:txBody>
      </p:sp>
    </p:spTree>
    <p:extLst>
      <p:ext uri="{BB962C8B-B14F-4D97-AF65-F5344CB8AC3E}">
        <p14:creationId xmlns:p14="http://schemas.microsoft.com/office/powerpoint/2010/main" val="258843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10</a:t>
            </a:fld>
            <a:endParaRPr lang="en-US"/>
          </a:p>
        </p:txBody>
      </p:sp>
    </p:spTree>
    <p:extLst>
      <p:ext uri="{BB962C8B-B14F-4D97-AF65-F5344CB8AC3E}">
        <p14:creationId xmlns:p14="http://schemas.microsoft.com/office/powerpoint/2010/main" val="303623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2</a:t>
            </a:fld>
            <a:endParaRPr lang="en-US"/>
          </a:p>
        </p:txBody>
      </p:sp>
    </p:spTree>
    <p:extLst>
      <p:ext uri="{BB962C8B-B14F-4D97-AF65-F5344CB8AC3E}">
        <p14:creationId xmlns:p14="http://schemas.microsoft.com/office/powerpoint/2010/main" val="215280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3</a:t>
            </a:fld>
            <a:endParaRPr lang="en-US"/>
          </a:p>
        </p:txBody>
      </p:sp>
    </p:spTree>
    <p:extLst>
      <p:ext uri="{BB962C8B-B14F-4D97-AF65-F5344CB8AC3E}">
        <p14:creationId xmlns:p14="http://schemas.microsoft.com/office/powerpoint/2010/main" val="221864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4</a:t>
            </a:fld>
            <a:endParaRPr lang="en-US"/>
          </a:p>
        </p:txBody>
      </p:sp>
    </p:spTree>
    <p:extLst>
      <p:ext uri="{BB962C8B-B14F-4D97-AF65-F5344CB8AC3E}">
        <p14:creationId xmlns:p14="http://schemas.microsoft.com/office/powerpoint/2010/main" val="214646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5</a:t>
            </a:fld>
            <a:endParaRPr lang="en-US"/>
          </a:p>
        </p:txBody>
      </p:sp>
    </p:spTree>
    <p:extLst>
      <p:ext uri="{BB962C8B-B14F-4D97-AF65-F5344CB8AC3E}">
        <p14:creationId xmlns:p14="http://schemas.microsoft.com/office/powerpoint/2010/main" val="247062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Use text tool or chat</a:t>
            </a:r>
          </a:p>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6</a:t>
            </a:fld>
            <a:endParaRPr lang="en-US"/>
          </a:p>
        </p:txBody>
      </p:sp>
    </p:spTree>
    <p:extLst>
      <p:ext uri="{BB962C8B-B14F-4D97-AF65-F5344CB8AC3E}">
        <p14:creationId xmlns:p14="http://schemas.microsoft.com/office/powerpoint/2010/main" val="337518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7</a:t>
            </a:fld>
            <a:endParaRPr lang="en-US"/>
          </a:p>
        </p:txBody>
      </p:sp>
    </p:spTree>
    <p:extLst>
      <p:ext uri="{BB962C8B-B14F-4D97-AF65-F5344CB8AC3E}">
        <p14:creationId xmlns:p14="http://schemas.microsoft.com/office/powerpoint/2010/main" val="38655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8</a:t>
            </a:fld>
            <a:endParaRPr lang="en-US"/>
          </a:p>
        </p:txBody>
      </p:sp>
    </p:spTree>
    <p:extLst>
      <p:ext uri="{BB962C8B-B14F-4D97-AF65-F5344CB8AC3E}">
        <p14:creationId xmlns:p14="http://schemas.microsoft.com/office/powerpoint/2010/main" val="163448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1ADF06-C49A-473C-8272-31C26210BF30}" type="slidenum">
              <a:rPr lang="en-US" smtClean="0"/>
              <a:t>9</a:t>
            </a:fld>
            <a:endParaRPr lang="en-US"/>
          </a:p>
        </p:txBody>
      </p:sp>
    </p:spTree>
    <p:extLst>
      <p:ext uri="{BB962C8B-B14F-4D97-AF65-F5344CB8AC3E}">
        <p14:creationId xmlns:p14="http://schemas.microsoft.com/office/powerpoint/2010/main" val="2716842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urp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7AD70B4-EBEE-C993-7E4F-58A1DB7069A3}"/>
              </a:ext>
            </a:extLst>
          </p:cNvPr>
          <p:cNvSpPr/>
          <p:nvPr userDrawn="1"/>
        </p:nvSpPr>
        <p:spPr>
          <a:xfrm>
            <a:off x="0" y="0"/>
            <a:ext cx="12192000" cy="685800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1" name="Picture 20" descr="A white text on a black background&#10;&#10;Description automatically generated with low confidence">
            <a:extLst>
              <a:ext uri="{FF2B5EF4-FFF2-40B4-BE49-F238E27FC236}">
                <a16:creationId xmlns:a16="http://schemas.microsoft.com/office/drawing/2014/main" id="{64A3F6E4-49F9-8D56-67EE-1E0AFC5B6D04}"/>
              </a:ext>
            </a:extLst>
          </p:cNvPr>
          <p:cNvPicPr>
            <a:picLocks noChangeAspect="1"/>
          </p:cNvPicPr>
          <p:nvPr/>
        </p:nvPicPr>
        <p:blipFill>
          <a:blip r:embed="rId2"/>
          <a:stretch>
            <a:fillRect/>
          </a:stretch>
        </p:blipFill>
        <p:spPr>
          <a:xfrm>
            <a:off x="658800" y="622800"/>
            <a:ext cx="2268000" cy="1184400"/>
          </a:xfrm>
          <a:prstGeom prst="rect">
            <a:avLst/>
          </a:prstGeom>
        </p:spPr>
      </p:pic>
      <p:sp>
        <p:nvSpPr>
          <p:cNvPr id="10" name="Text Placeholder 9">
            <a:extLst>
              <a:ext uri="{FF2B5EF4-FFF2-40B4-BE49-F238E27FC236}">
                <a16:creationId xmlns:a16="http://schemas.microsoft.com/office/drawing/2014/main" id="{A2FDE1BB-2FC2-9EC6-0A42-B6099C5DCB62}"/>
              </a:ext>
            </a:extLst>
          </p:cNvPr>
          <p:cNvSpPr>
            <a:spLocks noGrp="1"/>
          </p:cNvSpPr>
          <p:nvPr>
            <p:ph type="body" sz="quarter" idx="12" hasCustomPrompt="1"/>
          </p:nvPr>
        </p:nvSpPr>
        <p:spPr>
          <a:xfrm>
            <a:off x="3249612" y="2280891"/>
            <a:ext cx="5693756" cy="1443038"/>
          </a:xfrm>
        </p:spPr>
        <p:txBody>
          <a:bodyPr>
            <a:normAutofit/>
          </a:bodyPr>
          <a:lstStyle>
            <a:lvl1pPr algn="ctr">
              <a:defRPr sz="4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goes here</a:t>
            </a:r>
            <a:br>
              <a:rPr lang="en-US" dirty="0"/>
            </a:br>
            <a:r>
              <a:rPr lang="en-US" dirty="0"/>
              <a:t>in one line or two</a:t>
            </a:r>
          </a:p>
        </p:txBody>
      </p:sp>
      <p:sp>
        <p:nvSpPr>
          <p:cNvPr id="12" name="Text Placeholder 11">
            <a:extLst>
              <a:ext uri="{FF2B5EF4-FFF2-40B4-BE49-F238E27FC236}">
                <a16:creationId xmlns:a16="http://schemas.microsoft.com/office/drawing/2014/main" id="{BABD14B8-695F-D889-154F-372127F0A40E}"/>
              </a:ext>
            </a:extLst>
          </p:cNvPr>
          <p:cNvSpPr>
            <a:spLocks noGrp="1"/>
          </p:cNvSpPr>
          <p:nvPr>
            <p:ph type="body" sz="quarter" idx="13" hasCustomPrompt="1"/>
          </p:nvPr>
        </p:nvSpPr>
        <p:spPr>
          <a:xfrm>
            <a:off x="3249612" y="3948864"/>
            <a:ext cx="5692775" cy="814329"/>
          </a:xfrm>
        </p:spPr>
        <p:txBody>
          <a:bodyPr>
            <a:normAutofit/>
          </a:bodyPr>
          <a:lstStyle>
            <a:lvl1pPr algn="ctr">
              <a:defRPr sz="2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by Name, Title</a:t>
            </a:r>
            <a:br>
              <a:rPr lang="en-US" dirty="0"/>
            </a:br>
            <a:r>
              <a:rPr lang="en-US" dirty="0"/>
              <a:t>Date</a:t>
            </a:r>
          </a:p>
        </p:txBody>
      </p:sp>
    </p:spTree>
    <p:extLst>
      <p:ext uri="{BB962C8B-B14F-4D97-AF65-F5344CB8AC3E}">
        <p14:creationId xmlns:p14="http://schemas.microsoft.com/office/powerpoint/2010/main" val="289520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Orang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chemeClr val="accent2"/>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56B9BFE8-5272-7048-0DE1-3EB523E616D7}"/>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185917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R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chemeClr val="accent5"/>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7E676BA0-103D-7CD8-0B3E-C528BAFDA313}"/>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4150798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Gree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rgbClr val="41613B"/>
          </a:solidFill>
          <a:ln>
            <a:solidFill>
              <a:srgbClr val="41613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rgbClr val="41613B"/>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50C3A156-65C1-88C2-44A9-08036A01D6B4}"/>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263973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Charco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0A5C7B-45CD-FE44-A659-A0524BAA8FEF}"/>
              </a:ext>
            </a:extLst>
          </p:cNvPr>
          <p:cNvSpPr/>
          <p:nvPr/>
        </p:nvSpPr>
        <p:spPr>
          <a:xfrm>
            <a:off x="0" y="1294647"/>
            <a:ext cx="12192000" cy="5563354"/>
          </a:xfrm>
          <a:prstGeom prst="rect">
            <a:avLst/>
          </a:prstGeom>
          <a:solidFill>
            <a:schemeClr val="tx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D913C53-FDFC-E5F4-4978-038A30C1BFF6}"/>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bg1"/>
                </a:solidFill>
              </a:defRPr>
            </a:lvl1pPr>
            <a:lvl2pPr marL="444500" indent="-444500">
              <a:buSzPct val="100000"/>
              <a:buFont typeface="Poppins" panose="00000500000000000000" pitchFamily="2" charset="0"/>
              <a:buChar char="•"/>
              <a:defRPr>
                <a:solidFill>
                  <a:schemeClr val="bg1"/>
                </a:solidFill>
              </a:defRPr>
            </a:lvl2pPr>
            <a:lvl3pPr marL="973138" indent="-342900">
              <a:buFont typeface="Arial" panose="020B0604020202020204" pitchFamily="34" charset="0"/>
              <a:buChar char="•"/>
              <a:defRPr>
                <a:solidFill>
                  <a:schemeClr val="bg1"/>
                </a:solidFill>
              </a:defRPr>
            </a:lvl3pPr>
            <a:lvl4pPr marL="1714500" indent="-342900">
              <a:buFont typeface="Arial" panose="020B0604020202020204" pitchFamily="34" charset="0"/>
              <a:buChar char="•"/>
              <a:defRPr>
                <a:solidFill>
                  <a:schemeClr val="bg1"/>
                </a:solidFill>
              </a:defRPr>
            </a:lvl4pPr>
            <a:lvl5pPr marL="2114550" indent="-28575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4">
            <a:extLst>
              <a:ext uri="{FF2B5EF4-FFF2-40B4-BE49-F238E27FC236}">
                <a16:creationId xmlns:a16="http://schemas.microsoft.com/office/drawing/2014/main" id="{E25BE79C-1520-541A-4704-D41062C4848B}"/>
              </a:ext>
            </a:extLst>
          </p:cNvPr>
          <p:cNvSpPr txBox="1">
            <a:spLocks/>
          </p:cNvSpPr>
          <p:nvPr userDrawn="1"/>
        </p:nvSpPr>
        <p:spPr>
          <a:xfrm>
            <a:off x="608400" y="273600"/>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cap="none" baseline="0">
                <a:solidFill>
                  <a:srgbClr val="41613B"/>
                </a:solidFill>
                <a:latin typeface="+mn-lt"/>
                <a:ea typeface="+mj-ea"/>
                <a:cs typeface="Poppins Medium" panose="00000600000000000000" pitchFamily="2" charset="0"/>
              </a:defRPr>
            </a:lvl1pPr>
          </a:lstStyle>
          <a:p>
            <a:r>
              <a:rPr lang="en-US" dirty="0">
                <a:solidFill>
                  <a:schemeClr val="accent1"/>
                </a:solidFill>
              </a:rPr>
              <a:t>Title Goes Here</a:t>
            </a:r>
            <a:endParaRPr lang="en-CA" dirty="0">
              <a:solidFill>
                <a:schemeClr val="accent1"/>
              </a:solidFill>
            </a:endParaRPr>
          </a:p>
        </p:txBody>
      </p:sp>
      <p:pic>
        <p:nvPicPr>
          <p:cNvPr id="3" name="Picture 2" descr="A black background with white text&#10;&#10;Description automatically generated with low confidence">
            <a:extLst>
              <a:ext uri="{FF2B5EF4-FFF2-40B4-BE49-F238E27FC236}">
                <a16:creationId xmlns:a16="http://schemas.microsoft.com/office/drawing/2014/main" id="{2E68C44E-EA1A-FAE5-B555-183D555D3B13}"/>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399445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4000" cap="none" dirty="0"/>
            </a:lvl1pPr>
          </a:lstStyle>
          <a:p>
            <a:r>
              <a:rPr lang="en-US" dirty="0"/>
              <a:t>Title Goes Here</a:t>
            </a:r>
          </a:p>
        </p:txBody>
      </p:sp>
      <p:sp>
        <p:nvSpPr>
          <p:cNvPr id="5" name="Content Placeholder 2">
            <a:extLst>
              <a:ext uri="{FF2B5EF4-FFF2-40B4-BE49-F238E27FC236}">
                <a16:creationId xmlns:a16="http://schemas.microsoft.com/office/drawing/2014/main" id="{92BEEA5A-1A11-992E-65CD-8F447834DE2D}"/>
              </a:ext>
            </a:extLst>
          </p:cNvPr>
          <p:cNvSpPr>
            <a:spLocks noGrp="1"/>
          </p:cNvSpPr>
          <p:nvPr>
            <p:ph sz="quarter" idx="10" hasCustomPrompt="1"/>
          </p:nvPr>
        </p:nvSpPr>
        <p:spPr>
          <a:xfrm>
            <a:off x="609600" y="1533524"/>
            <a:ext cx="54102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2">
            <a:extLst>
              <a:ext uri="{FF2B5EF4-FFF2-40B4-BE49-F238E27FC236}">
                <a16:creationId xmlns:a16="http://schemas.microsoft.com/office/drawing/2014/main" id="{F880F5E6-C051-D80E-BDFF-FCB5F471D132}"/>
              </a:ext>
            </a:extLst>
          </p:cNvPr>
          <p:cNvSpPr>
            <a:spLocks noGrp="1"/>
          </p:cNvSpPr>
          <p:nvPr>
            <p:ph sz="quarter" idx="11" hasCustomPrompt="1"/>
          </p:nvPr>
        </p:nvSpPr>
        <p:spPr>
          <a:xfrm>
            <a:off x="6172200" y="1541568"/>
            <a:ext cx="54102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descr="A picture containing graphics, font, screenshot, graphic design&#10;&#10;Description automatically generated">
            <a:extLst>
              <a:ext uri="{FF2B5EF4-FFF2-40B4-BE49-F238E27FC236}">
                <a16:creationId xmlns:a16="http://schemas.microsoft.com/office/drawing/2014/main" id="{0345FDAE-F536-12F3-BAF3-A67D49E8FD37}"/>
              </a:ext>
            </a:extLst>
          </p:cNvPr>
          <p:cNvPicPr>
            <a:picLocks noChangeAspect="1"/>
          </p:cNvPicPr>
          <p:nvPr userDrawn="1"/>
        </p:nvPicPr>
        <p:blipFill>
          <a:blip r:embed="rId2"/>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1313296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Text &amp;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92C74-B853-BAC5-CF0E-D36FBCB090B5}"/>
              </a:ext>
            </a:extLst>
          </p:cNvPr>
          <p:cNvSpPr>
            <a:spLocks noGrp="1"/>
          </p:cNvSpPr>
          <p:nvPr>
            <p:ph type="pic" sz="quarter" idx="13"/>
          </p:nvPr>
        </p:nvSpPr>
        <p:spPr>
          <a:xfrm>
            <a:off x="6172200" y="1533524"/>
            <a:ext cx="5410200" cy="4276724"/>
          </a:xfrm>
        </p:spPr>
        <p:txBody>
          <a:bodyPr/>
          <a:lstStyle>
            <a:lvl1pPr marL="0" indent="0">
              <a:buNone/>
              <a:defRPr/>
            </a:lvl1pPr>
          </a:lstStyle>
          <a:p>
            <a:r>
              <a:rPr lang="en-US" dirty="0"/>
              <a:t>Click icon to add picture</a:t>
            </a:r>
            <a:endParaRPr lang="en-CA" dirty="0"/>
          </a:p>
        </p:txBody>
      </p:sp>
      <p:sp>
        <p:nvSpPr>
          <p:cNvPr id="4" name="Content Placeholder 2">
            <a:extLst>
              <a:ext uri="{FF2B5EF4-FFF2-40B4-BE49-F238E27FC236}">
                <a16:creationId xmlns:a16="http://schemas.microsoft.com/office/drawing/2014/main" id="{EAE79C86-C9B1-5A22-562D-7A3EBC00719C}"/>
              </a:ext>
            </a:extLst>
          </p:cNvPr>
          <p:cNvSpPr>
            <a:spLocks noGrp="1"/>
          </p:cNvSpPr>
          <p:nvPr>
            <p:ph sz="quarter" idx="10" hasCustomPrompt="1"/>
          </p:nvPr>
        </p:nvSpPr>
        <p:spPr>
          <a:xfrm>
            <a:off x="609600" y="1533524"/>
            <a:ext cx="54102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4000" cap="none" dirty="0"/>
            </a:lvl1pPr>
          </a:lstStyle>
          <a:p>
            <a:r>
              <a:rPr lang="en-US" dirty="0"/>
              <a:t>Title Goes Here</a:t>
            </a:r>
          </a:p>
        </p:txBody>
      </p:sp>
      <p:pic>
        <p:nvPicPr>
          <p:cNvPr id="7" name="Picture 6" descr="A picture containing graphics, font, screenshot, graphic design&#10;&#10;Description automatically generated">
            <a:extLst>
              <a:ext uri="{FF2B5EF4-FFF2-40B4-BE49-F238E27FC236}">
                <a16:creationId xmlns:a16="http://schemas.microsoft.com/office/drawing/2014/main" id="{E7568B65-0DBC-3E09-5605-9BF5D12FBE10}"/>
              </a:ext>
            </a:extLst>
          </p:cNvPr>
          <p:cNvPicPr>
            <a:picLocks noChangeAspect="1"/>
          </p:cNvPicPr>
          <p:nvPr userDrawn="1"/>
        </p:nvPicPr>
        <p:blipFill>
          <a:blip r:embed="rId2"/>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3239489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967773-F573-7A55-7839-D60EDFBEB235}"/>
              </a:ext>
            </a:extLst>
          </p:cNvPr>
          <p:cNvSpPr>
            <a:spLocks noGrp="1"/>
          </p:cNvSpPr>
          <p:nvPr>
            <p:ph type="pic" sz="quarter" idx="10"/>
          </p:nvPr>
        </p:nvSpPr>
        <p:spPr>
          <a:xfrm>
            <a:off x="0" y="0"/>
            <a:ext cx="12192000" cy="6858000"/>
          </a:xfrm>
        </p:spPr>
        <p:txBody>
          <a:bodyPr/>
          <a:lstStyle>
            <a:lvl1pPr marL="0" indent="0">
              <a:buNone/>
              <a:defRPr/>
            </a:lvl1pPr>
          </a:lstStyle>
          <a:p>
            <a:r>
              <a:rPr lang="en-US" dirty="0"/>
              <a:t>Click icon to add picture</a:t>
            </a:r>
            <a:endParaRPr lang="en-CA" dirty="0"/>
          </a:p>
        </p:txBody>
      </p:sp>
      <p:sp>
        <p:nvSpPr>
          <p:cNvPr id="4" name="Title 1">
            <a:extLst>
              <a:ext uri="{FF2B5EF4-FFF2-40B4-BE49-F238E27FC236}">
                <a16:creationId xmlns:a16="http://schemas.microsoft.com/office/drawing/2014/main" id="{33154506-712F-CB49-5377-850426A0E6ED}"/>
              </a:ext>
            </a:extLst>
          </p:cNvPr>
          <p:cNvSpPr>
            <a:spLocks noGrp="1"/>
          </p:cNvSpPr>
          <p:nvPr>
            <p:ph type="title" hasCustomPrompt="1"/>
          </p:nvPr>
        </p:nvSpPr>
        <p:spPr>
          <a:xfrm>
            <a:off x="6932815" y="2857500"/>
            <a:ext cx="4627418" cy="1143000"/>
          </a:xfrm>
        </p:spPr>
        <p:txBody>
          <a:bodyPr>
            <a:noAutofit/>
          </a:bodyPr>
          <a:lstStyle>
            <a:lvl1pPr>
              <a:defRPr lang="en-US" sz="3200" cap="none" dirty="0">
                <a:solidFill>
                  <a:schemeClr val="tx2"/>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a:t>This would be text overlay on a full slide photo. Make sure to switch the colour to white text if the image is dark, and clear space is available so the text is readable. Bold or unbold as necessary.</a:t>
            </a:r>
            <a:endParaRPr lang="en-US" dirty="0"/>
          </a:p>
        </p:txBody>
      </p:sp>
    </p:spTree>
    <p:extLst>
      <p:ext uri="{BB962C8B-B14F-4D97-AF65-F5344CB8AC3E}">
        <p14:creationId xmlns:p14="http://schemas.microsoft.com/office/powerpoint/2010/main" val="270109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 or Activity">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691465"/>
            <a:ext cx="6815667" cy="521814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09600" y="695325"/>
            <a:ext cx="4011084" cy="5218141"/>
          </a:xfrm>
          <a:prstGeom prst="rect">
            <a:avLst/>
          </a:prstGeom>
          <a:solidFill>
            <a:schemeClr val="accent1"/>
          </a:solidFill>
        </p:spPr>
        <p:txBody>
          <a:bodyPr anchor="ctr">
            <a:normAutofit/>
          </a:bodyPr>
          <a:lstStyle>
            <a:lvl1pPr marL="0" indent="0" algn="ctr">
              <a:buNone/>
              <a:defRPr sz="440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a:p>
        </p:txBody>
      </p:sp>
      <p:pic>
        <p:nvPicPr>
          <p:cNvPr id="5" name="Picture 4" descr="A black background with white text&#10;&#10;Description automatically generated with low confidence">
            <a:extLst>
              <a:ext uri="{FF2B5EF4-FFF2-40B4-BE49-F238E27FC236}">
                <a16:creationId xmlns:a16="http://schemas.microsoft.com/office/drawing/2014/main" id="{3B5B9FDE-E991-973F-4A12-9FAAA0F73547}"/>
              </a:ext>
            </a:extLst>
          </p:cNvPr>
          <p:cNvPicPr>
            <a:picLocks noChangeAspect="1"/>
          </p:cNvPicPr>
          <p:nvPr userDrawn="1"/>
        </p:nvPicPr>
        <p:blipFill>
          <a:blip r:embed="rId2"/>
          <a:stretch>
            <a:fillRect/>
          </a:stretch>
        </p:blipFill>
        <p:spPr>
          <a:xfrm>
            <a:off x="340822" y="6084917"/>
            <a:ext cx="2743202" cy="750540"/>
          </a:xfrm>
          <a:prstGeom prst="rect">
            <a:avLst/>
          </a:prstGeom>
        </p:spPr>
      </p:pic>
      <p:pic>
        <p:nvPicPr>
          <p:cNvPr id="9" name="Picture 8" descr="A picture containing graphics, font, screenshot, graphic design&#10;&#10;Description automatically generated">
            <a:extLst>
              <a:ext uri="{FF2B5EF4-FFF2-40B4-BE49-F238E27FC236}">
                <a16:creationId xmlns:a16="http://schemas.microsoft.com/office/drawing/2014/main" id="{2C2D462E-4CAF-683B-7B7C-E717F8F864B9}"/>
              </a:ext>
            </a:extLst>
          </p:cNvPr>
          <p:cNvPicPr>
            <a:picLocks noChangeAspect="1"/>
          </p:cNvPicPr>
          <p:nvPr userDrawn="1"/>
        </p:nvPicPr>
        <p:blipFill>
          <a:blip r:embed="rId3"/>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2948997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Break 1 -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1EF025-8022-84EA-C9C3-5EDF22CDFF7B}"/>
              </a:ext>
            </a:extLst>
          </p:cNvPr>
          <p:cNvSpPr/>
          <p:nvPr userDrawn="1"/>
        </p:nvSpPr>
        <p:spPr>
          <a:xfrm>
            <a:off x="0" y="-1"/>
            <a:ext cx="12192000" cy="6012000"/>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32386"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9" name="Picture 8">
            <a:extLst>
              <a:ext uri="{FF2B5EF4-FFF2-40B4-BE49-F238E27FC236}">
                <a16:creationId xmlns:a16="http://schemas.microsoft.com/office/drawing/2014/main" id="{DEF62149-BB63-75C5-22C7-690BE7F99C43}"/>
              </a:ext>
            </a:extLst>
          </p:cNvPr>
          <p:cNvPicPr>
            <a:picLocks noChangeAspect="1"/>
          </p:cNvPicPr>
          <p:nvPr/>
        </p:nvPicPr>
        <p:blipFill>
          <a:blip r:embed="rId2">
            <a:alphaModFix amt="5000"/>
          </a:blip>
          <a:srcRect/>
          <a:stretch/>
        </p:blipFill>
        <p:spPr>
          <a:xfrm>
            <a:off x="5979927" y="-43090"/>
            <a:ext cx="6349926" cy="6349926"/>
          </a:xfrm>
          <a:prstGeom prst="rect">
            <a:avLst/>
          </a:prstGeom>
        </p:spPr>
      </p:pic>
      <p:pic>
        <p:nvPicPr>
          <p:cNvPr id="3" name="Picture 2" descr="A picture containing graphics, font, screenshot, graphic design&#10;&#10;Description automatically generated">
            <a:extLst>
              <a:ext uri="{FF2B5EF4-FFF2-40B4-BE49-F238E27FC236}">
                <a16:creationId xmlns:a16="http://schemas.microsoft.com/office/drawing/2014/main" id="{303ADD03-53B7-E0AD-CDFF-3C84B5DB19ED}"/>
              </a:ext>
            </a:extLst>
          </p:cNvPr>
          <p:cNvPicPr>
            <a:picLocks noChangeAspect="1"/>
          </p:cNvPicPr>
          <p:nvPr userDrawn="1"/>
        </p:nvPicPr>
        <p:blipFill>
          <a:blip r:embed="rId3"/>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2646954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Break 1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7" name="Picture 6">
            <a:extLst>
              <a:ext uri="{FF2B5EF4-FFF2-40B4-BE49-F238E27FC236}">
                <a16:creationId xmlns:a16="http://schemas.microsoft.com/office/drawing/2014/main" id="{B6E312F7-A003-F6C1-4294-214D172CD497}"/>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5" name="Picture 4" descr="A picture containing graphics, font, screenshot, graphic design&#10;&#10;Description automatically generated">
            <a:extLst>
              <a:ext uri="{FF2B5EF4-FFF2-40B4-BE49-F238E27FC236}">
                <a16:creationId xmlns:a16="http://schemas.microsoft.com/office/drawing/2014/main" id="{B6F0972E-0B1C-CEB5-F8B3-5CBE588AA31F}"/>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6357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4" name="Picture 3" descr="A picture containing font, graphics, logo, text&#10;&#10;Description automatically generated">
            <a:extLst>
              <a:ext uri="{FF2B5EF4-FFF2-40B4-BE49-F238E27FC236}">
                <a16:creationId xmlns:a16="http://schemas.microsoft.com/office/drawing/2014/main" id="{C047DB13-2666-37DA-6763-11F792699470}"/>
              </a:ext>
            </a:extLst>
          </p:cNvPr>
          <p:cNvPicPr>
            <a:picLocks noChangeAspect="1"/>
          </p:cNvPicPr>
          <p:nvPr/>
        </p:nvPicPr>
        <p:blipFill>
          <a:blip r:embed="rId8"/>
          <a:stretch>
            <a:fillRect/>
          </a:stretch>
        </p:blipFill>
        <p:spPr>
          <a:xfrm>
            <a:off x="657014" y="621723"/>
            <a:ext cx="2269066" cy="1183620"/>
          </a:xfrm>
          <a:prstGeom prst="rect">
            <a:avLst/>
          </a:prstGeom>
        </p:spPr>
      </p:pic>
      <p:sp>
        <p:nvSpPr>
          <p:cNvPr id="6" name="Text Placeholder 9">
            <a:extLst>
              <a:ext uri="{FF2B5EF4-FFF2-40B4-BE49-F238E27FC236}">
                <a16:creationId xmlns:a16="http://schemas.microsoft.com/office/drawing/2014/main" id="{1C56FACC-5A66-C0A6-7FB0-A06D804DBA39}"/>
              </a:ext>
            </a:extLst>
          </p:cNvPr>
          <p:cNvSpPr>
            <a:spLocks noGrp="1"/>
          </p:cNvSpPr>
          <p:nvPr>
            <p:ph type="body" sz="quarter" idx="12" hasCustomPrompt="1"/>
          </p:nvPr>
        </p:nvSpPr>
        <p:spPr>
          <a:xfrm>
            <a:off x="3249612" y="2280891"/>
            <a:ext cx="5693756" cy="1443038"/>
          </a:xfrm>
        </p:spPr>
        <p:txBody>
          <a:bodyPr>
            <a:normAutofit/>
          </a:bodyPr>
          <a:lstStyle>
            <a:lvl1pPr algn="ctr">
              <a:defRPr sz="4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goes here</a:t>
            </a:r>
            <a:br>
              <a:rPr lang="en-US" dirty="0"/>
            </a:br>
            <a:r>
              <a:rPr lang="en-US" dirty="0"/>
              <a:t>in one line or two</a:t>
            </a:r>
          </a:p>
        </p:txBody>
      </p:sp>
      <p:sp>
        <p:nvSpPr>
          <p:cNvPr id="7" name="Text Placeholder 11">
            <a:extLst>
              <a:ext uri="{FF2B5EF4-FFF2-40B4-BE49-F238E27FC236}">
                <a16:creationId xmlns:a16="http://schemas.microsoft.com/office/drawing/2014/main" id="{BF6611DE-B974-A688-7D36-E66126ABDA36}"/>
              </a:ext>
            </a:extLst>
          </p:cNvPr>
          <p:cNvSpPr>
            <a:spLocks noGrp="1"/>
          </p:cNvSpPr>
          <p:nvPr>
            <p:ph type="body" sz="quarter" idx="13" hasCustomPrompt="1"/>
          </p:nvPr>
        </p:nvSpPr>
        <p:spPr>
          <a:xfrm>
            <a:off x="3249612" y="3948864"/>
            <a:ext cx="5692775" cy="814329"/>
          </a:xfrm>
        </p:spPr>
        <p:txBody>
          <a:bodyPr>
            <a:normAutofit/>
          </a:bodyPr>
          <a:lstStyle>
            <a:lvl1pPr algn="ctr">
              <a:defRPr sz="20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by Name, Title</a:t>
            </a:r>
            <a:br>
              <a:rPr lang="en-US" dirty="0"/>
            </a:br>
            <a:r>
              <a:rPr lang="en-US" dirty="0"/>
              <a:t>Date</a:t>
            </a:r>
          </a:p>
        </p:txBody>
      </p:sp>
    </p:spTree>
    <p:extLst>
      <p:ext uri="{BB962C8B-B14F-4D97-AF65-F5344CB8AC3E}">
        <p14:creationId xmlns:p14="http://schemas.microsoft.com/office/powerpoint/2010/main" val="359845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Break 1 - Oran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5" name="Picture 4">
            <a:extLst>
              <a:ext uri="{FF2B5EF4-FFF2-40B4-BE49-F238E27FC236}">
                <a16:creationId xmlns:a16="http://schemas.microsoft.com/office/drawing/2014/main" id="{82EACBC7-C845-794E-6799-752FA14C7CA9}"/>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7" name="Picture 6" descr="A picture containing graphics, font, screenshot, graphic design&#10;&#10;Description automatically generated">
            <a:extLst>
              <a:ext uri="{FF2B5EF4-FFF2-40B4-BE49-F238E27FC236}">
                <a16:creationId xmlns:a16="http://schemas.microsoft.com/office/drawing/2014/main" id="{988FE535-0A71-C8D3-8ECB-9C75453592AD}"/>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3031760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Break 1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5" name="Picture 4">
            <a:extLst>
              <a:ext uri="{FF2B5EF4-FFF2-40B4-BE49-F238E27FC236}">
                <a16:creationId xmlns:a16="http://schemas.microsoft.com/office/drawing/2014/main" id="{82EACBC7-C845-794E-6799-752FA14C7CA9}"/>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7" name="Picture 6" descr="A picture containing graphics, font, screenshot, graphic design&#10;&#10;Description automatically generated">
            <a:extLst>
              <a:ext uri="{FF2B5EF4-FFF2-40B4-BE49-F238E27FC236}">
                <a16:creationId xmlns:a16="http://schemas.microsoft.com/office/drawing/2014/main" id="{9598295A-8E6B-7935-F3E2-8282BC9DC912}"/>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1677182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Break 1 -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EE9A7-1870-3A44-8AAF-1176BE5417D3}"/>
              </a:ext>
            </a:extLst>
          </p:cNvPr>
          <p:cNvSpPr/>
          <p:nvPr/>
        </p:nvSpPr>
        <p:spPr>
          <a:xfrm>
            <a:off x="0" y="-1"/>
            <a:ext cx="12192000" cy="6012000"/>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41613B"/>
              </a:solidFill>
              <a:highlight>
                <a:srgbClr val="628A9C"/>
              </a:highlight>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9F72355C-5E94-9CEB-62D0-1E93EBC27B65}"/>
              </a:ext>
            </a:extLst>
          </p:cNvPr>
          <p:cNvPicPr>
            <a:picLocks noChangeAspect="1"/>
          </p:cNvPicPr>
          <p:nvPr/>
        </p:nvPicPr>
        <p:blipFill>
          <a:blip r:embed="rId2"/>
          <a:stretch>
            <a:fillRect/>
          </a:stretch>
        </p:blipFill>
        <p:spPr>
          <a:xfrm>
            <a:off x="340822" y="6084917"/>
            <a:ext cx="2743202" cy="750540"/>
          </a:xfrm>
          <a:prstGeom prst="rect">
            <a:avLst/>
          </a:prstGeom>
        </p:spPr>
      </p:pic>
      <p:sp>
        <p:nvSpPr>
          <p:cNvPr id="6" name="Text Placeholder 5">
            <a:extLst>
              <a:ext uri="{FF2B5EF4-FFF2-40B4-BE49-F238E27FC236}">
                <a16:creationId xmlns:a16="http://schemas.microsoft.com/office/drawing/2014/main" id="{E870A938-3128-A01E-68F7-10F648DA3944}"/>
              </a:ext>
            </a:extLst>
          </p:cNvPr>
          <p:cNvSpPr>
            <a:spLocks noGrp="1"/>
          </p:cNvSpPr>
          <p:nvPr>
            <p:ph type="body" sz="quarter" idx="10" hasCustomPrompt="1"/>
          </p:nvPr>
        </p:nvSpPr>
        <p:spPr>
          <a:xfrm>
            <a:off x="727245" y="2469967"/>
            <a:ext cx="5105384" cy="1249777"/>
          </a:xfrm>
        </p:spPr>
        <p:txBody>
          <a:bodyPr>
            <a:noAutofit/>
          </a:bodyPr>
          <a:lstStyle>
            <a:lvl1pPr marL="0" indent="0">
              <a:buNone/>
              <a:defRPr sz="4000" b="1">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Section Break Slide</a:t>
            </a:r>
          </a:p>
          <a:p>
            <a:pPr lvl="0"/>
            <a:endParaRPr lang="en-US" dirty="0"/>
          </a:p>
        </p:txBody>
      </p:sp>
      <p:sp>
        <p:nvSpPr>
          <p:cNvPr id="8" name="Text Placeholder 7">
            <a:extLst>
              <a:ext uri="{FF2B5EF4-FFF2-40B4-BE49-F238E27FC236}">
                <a16:creationId xmlns:a16="http://schemas.microsoft.com/office/drawing/2014/main" id="{B1498CC4-F2FB-036A-FC36-AD3FEDD27F38}"/>
              </a:ext>
            </a:extLst>
          </p:cNvPr>
          <p:cNvSpPr>
            <a:spLocks noGrp="1"/>
          </p:cNvSpPr>
          <p:nvPr>
            <p:ph type="body" sz="quarter" idx="11" hasCustomPrompt="1"/>
          </p:nvPr>
        </p:nvSpPr>
        <p:spPr>
          <a:xfrm>
            <a:off x="727245" y="4092857"/>
            <a:ext cx="5132387" cy="755650"/>
          </a:xfrm>
        </p:spPr>
        <p:txBody>
          <a:bodyPr>
            <a:normAutofit/>
          </a:bodyPr>
          <a:lstStyle>
            <a:lvl1pPr marL="0" indent="0">
              <a:buNone/>
              <a:defRPr sz="3200" b="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Subtitle</a:t>
            </a:r>
          </a:p>
        </p:txBody>
      </p:sp>
      <p:pic>
        <p:nvPicPr>
          <p:cNvPr id="5" name="Picture 4">
            <a:extLst>
              <a:ext uri="{FF2B5EF4-FFF2-40B4-BE49-F238E27FC236}">
                <a16:creationId xmlns:a16="http://schemas.microsoft.com/office/drawing/2014/main" id="{82EACBC7-C845-794E-6799-752FA14C7CA9}"/>
              </a:ext>
            </a:extLst>
          </p:cNvPr>
          <p:cNvPicPr>
            <a:picLocks noChangeAspect="1"/>
          </p:cNvPicPr>
          <p:nvPr/>
        </p:nvPicPr>
        <p:blipFill>
          <a:blip r:embed="rId3">
            <a:alphaModFix amt="5000"/>
          </a:blip>
          <a:srcRect/>
          <a:stretch/>
        </p:blipFill>
        <p:spPr>
          <a:xfrm>
            <a:off x="5979927" y="-43090"/>
            <a:ext cx="6349926" cy="6349926"/>
          </a:xfrm>
          <a:prstGeom prst="rect">
            <a:avLst/>
          </a:prstGeom>
        </p:spPr>
      </p:pic>
      <p:pic>
        <p:nvPicPr>
          <p:cNvPr id="7" name="Picture 6" descr="A picture containing graphics, font, screenshot, graphic design&#10;&#10;Description automatically generated">
            <a:extLst>
              <a:ext uri="{FF2B5EF4-FFF2-40B4-BE49-F238E27FC236}">
                <a16:creationId xmlns:a16="http://schemas.microsoft.com/office/drawing/2014/main" id="{BA74D52C-E411-BDB6-CF43-C339BB9760AB}"/>
              </a:ext>
            </a:extLst>
          </p:cNvPr>
          <p:cNvPicPr>
            <a:picLocks noChangeAspect="1"/>
          </p:cNvPicPr>
          <p:nvPr userDrawn="1"/>
        </p:nvPicPr>
        <p:blipFill>
          <a:blip r:embed="rId4"/>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3013192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Break 2 - Whit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5" name="Picture 4" descr="A logo of a tree&#10;&#10;Description automatically generated with low confidence">
            <a:extLst>
              <a:ext uri="{FF2B5EF4-FFF2-40B4-BE49-F238E27FC236}">
                <a16:creationId xmlns:a16="http://schemas.microsoft.com/office/drawing/2014/main" id="{25F404EC-8009-E354-7F44-8CEB48036F01}"/>
              </a:ext>
            </a:extLst>
          </p:cNvPr>
          <p:cNvPicPr>
            <a:picLocks noChangeAspect="1"/>
          </p:cNvPicPr>
          <p:nvPr/>
        </p:nvPicPr>
        <p:blipFill>
          <a:blip r:embed="rId8">
            <a:alphaModFix amt="5000"/>
          </a:blip>
          <a:stretch>
            <a:fill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620" cy="1143000"/>
          </a:xfrm>
        </p:spPr>
        <p:txBody>
          <a:bodyPr>
            <a:noAutofit/>
          </a:bodyPr>
          <a:lstStyle>
            <a:lvl1pPr>
              <a:defRPr lang="en-US" sz="4000" b="1" cap="none" dirty="0"/>
            </a:lvl1pPr>
          </a:lstStyle>
          <a:p>
            <a:r>
              <a:rPr lang="en-US" dirty="0"/>
              <a:t>Section Break Slide</a:t>
            </a:r>
          </a:p>
        </p:txBody>
      </p:sp>
    </p:spTree>
    <p:extLst>
      <p:ext uri="{BB962C8B-B14F-4D97-AF65-F5344CB8AC3E}">
        <p14:creationId xmlns:p14="http://schemas.microsoft.com/office/powerpoint/2010/main" val="1166927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Break 2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userDrawn="1"/>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2452519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Break 2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3252099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Break 2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1725808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Break 2 -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3606180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Break 2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2B2E17-BED0-B001-6790-52F5B7FC2334}"/>
              </a:ext>
            </a:extLst>
          </p:cNvPr>
          <p:cNvSpPr/>
          <p:nvPr/>
        </p:nvSpPr>
        <p:spPr>
          <a:xfrm>
            <a:off x="-74815" y="-66502"/>
            <a:ext cx="12352713" cy="6982691"/>
          </a:xfrm>
          <a:prstGeom prst="rect">
            <a:avLst/>
          </a:prstGeom>
          <a:solidFill>
            <a:schemeClr val="accent6"/>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pic>
        <p:nvPicPr>
          <p:cNvPr id="5" name="Picture 4">
            <a:extLst>
              <a:ext uri="{FF2B5EF4-FFF2-40B4-BE49-F238E27FC236}">
                <a16:creationId xmlns:a16="http://schemas.microsoft.com/office/drawing/2014/main" id="{25F404EC-8009-E354-7F44-8CEB48036F01}"/>
              </a:ext>
            </a:extLst>
          </p:cNvPr>
          <p:cNvPicPr>
            <a:picLocks noChangeAspect="1"/>
          </p:cNvPicPr>
          <p:nvPr/>
        </p:nvPicPr>
        <p:blipFill>
          <a:blip r:embed="rId2">
            <a:alphaModFix amt="5000"/>
          </a:blip>
          <a:srcRect/>
          <a:stretch/>
        </p:blipFill>
        <p:spPr>
          <a:xfrm>
            <a:off x="5501252" y="-144974"/>
            <a:ext cx="7147948" cy="7147948"/>
          </a:xfrm>
          <a:prstGeom prst="rect">
            <a:avLst/>
          </a:prstGeom>
        </p:spPr>
      </p:pic>
      <p:sp>
        <p:nvSpPr>
          <p:cNvPr id="3" name="Title 1">
            <a:extLst>
              <a:ext uri="{FF2B5EF4-FFF2-40B4-BE49-F238E27FC236}">
                <a16:creationId xmlns:a16="http://schemas.microsoft.com/office/drawing/2014/main" id="{09A2C06C-A572-5D6D-86D6-4F4992E0203A}"/>
              </a:ext>
            </a:extLst>
          </p:cNvPr>
          <p:cNvSpPr>
            <a:spLocks noGrp="1"/>
          </p:cNvSpPr>
          <p:nvPr>
            <p:ph type="title" hasCustomPrompt="1"/>
          </p:nvPr>
        </p:nvSpPr>
        <p:spPr>
          <a:xfrm>
            <a:off x="727200" y="2469600"/>
            <a:ext cx="5266800" cy="1143000"/>
          </a:xfrm>
        </p:spPr>
        <p:txBody>
          <a:bodyPr>
            <a:noAutofit/>
          </a:bodyPr>
          <a:lstStyle>
            <a:lvl1pPr>
              <a:defRPr lang="en-US" sz="4000" b="1" cap="none" dirty="0">
                <a:solidFill>
                  <a:schemeClr val="bg1"/>
                </a:solidFill>
              </a:defRPr>
            </a:lvl1pPr>
          </a:lstStyle>
          <a:p>
            <a:r>
              <a:rPr lang="en-US" dirty="0"/>
              <a:t>Section Break Slide</a:t>
            </a:r>
          </a:p>
        </p:txBody>
      </p:sp>
    </p:spTree>
    <p:extLst>
      <p:ext uri="{BB962C8B-B14F-4D97-AF65-F5344CB8AC3E}">
        <p14:creationId xmlns:p14="http://schemas.microsoft.com/office/powerpoint/2010/main" val="314415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hite 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35DA14-5272-C5B6-511A-98383C8B3EB6}"/>
              </a:ext>
            </a:extLst>
          </p:cNvPr>
          <p:cNvGrpSpPr/>
          <p:nvPr/>
        </p:nvGrpSpPr>
        <p:grpSpPr>
          <a:xfrm>
            <a:off x="657014" y="6127449"/>
            <a:ext cx="10877971" cy="508427"/>
            <a:chOff x="657014" y="6127449"/>
            <a:chExt cx="10877971" cy="508427"/>
          </a:xfrm>
        </p:grpSpPr>
        <p:pic>
          <p:nvPicPr>
            <p:cNvPr id="9" name="Picture 8">
              <a:extLst>
                <a:ext uri="{FF2B5EF4-FFF2-40B4-BE49-F238E27FC236}">
                  <a16:creationId xmlns:a16="http://schemas.microsoft.com/office/drawing/2014/main" id="{24BEC546-1CDD-8B0C-EAE4-D7A9751493F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87349" y="6127449"/>
              <a:ext cx="447636" cy="508427"/>
            </a:xfrm>
            <a:prstGeom prst="rect">
              <a:avLst/>
            </a:prstGeom>
          </p:spPr>
        </p:pic>
        <p:pic>
          <p:nvPicPr>
            <p:cNvPr id="11" name="Picture 10">
              <a:extLst>
                <a:ext uri="{FF2B5EF4-FFF2-40B4-BE49-F238E27FC236}">
                  <a16:creationId xmlns:a16="http://schemas.microsoft.com/office/drawing/2014/main" id="{08BA9DAE-EC75-301D-D238-BE792C15C2E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6240" y="6277733"/>
              <a:ext cx="2243487" cy="226800"/>
            </a:xfrm>
            <a:prstGeom prst="rect">
              <a:avLst/>
            </a:prstGeom>
          </p:spPr>
        </p:pic>
        <p:pic>
          <p:nvPicPr>
            <p:cNvPr id="14" name="Picture 13">
              <a:extLst>
                <a:ext uri="{FF2B5EF4-FFF2-40B4-BE49-F238E27FC236}">
                  <a16:creationId xmlns:a16="http://schemas.microsoft.com/office/drawing/2014/main" id="{EFC626F1-BFD5-97D1-57E9-7DB42D6BFF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7014" y="6220826"/>
              <a:ext cx="3146890" cy="294509"/>
            </a:xfrm>
            <a:prstGeom prst="rect">
              <a:avLst/>
            </a:prstGeom>
          </p:spPr>
        </p:pic>
      </p:grpSp>
      <p:pic>
        <p:nvPicPr>
          <p:cNvPr id="5" name="Picture 4" descr="A logo of a tree&#10;&#10;Description automatically generated with low confidence">
            <a:extLst>
              <a:ext uri="{FF2B5EF4-FFF2-40B4-BE49-F238E27FC236}">
                <a16:creationId xmlns:a16="http://schemas.microsoft.com/office/drawing/2014/main" id="{25F404EC-8009-E354-7F44-8CEB48036F01}"/>
              </a:ext>
            </a:extLst>
          </p:cNvPr>
          <p:cNvPicPr>
            <a:picLocks noChangeAspect="1"/>
          </p:cNvPicPr>
          <p:nvPr/>
        </p:nvPicPr>
        <p:blipFill>
          <a:blip r:embed="rId8">
            <a:alphaModFix amt="5000"/>
          </a:blip>
          <a:stretch>
            <a:fillRect/>
          </a:stretch>
        </p:blipFill>
        <p:spPr>
          <a:xfrm>
            <a:off x="5501252" y="-144974"/>
            <a:ext cx="7147948" cy="7147948"/>
          </a:xfrm>
          <a:prstGeom prst="rect">
            <a:avLst/>
          </a:prstGeom>
        </p:spPr>
      </p:pic>
      <p:sp>
        <p:nvSpPr>
          <p:cNvPr id="6" name="Text Placeholder 9">
            <a:extLst>
              <a:ext uri="{FF2B5EF4-FFF2-40B4-BE49-F238E27FC236}">
                <a16:creationId xmlns:a16="http://schemas.microsoft.com/office/drawing/2014/main" id="{55CE5D3F-D38C-CEE9-851A-6A10AA07916F}"/>
              </a:ext>
            </a:extLst>
          </p:cNvPr>
          <p:cNvSpPr>
            <a:spLocks noGrp="1"/>
          </p:cNvSpPr>
          <p:nvPr>
            <p:ph type="body" sz="quarter" idx="12" hasCustomPrompt="1"/>
          </p:nvPr>
        </p:nvSpPr>
        <p:spPr>
          <a:xfrm>
            <a:off x="657014" y="2380644"/>
            <a:ext cx="5693756" cy="1443038"/>
          </a:xfrm>
        </p:spPr>
        <p:txBody>
          <a:bodyPr>
            <a:normAutofit/>
          </a:bodyPr>
          <a:lstStyle>
            <a:lvl1pPr algn="l">
              <a:defRPr sz="4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goes here</a:t>
            </a:r>
            <a:br>
              <a:rPr lang="en-US" dirty="0"/>
            </a:br>
            <a:r>
              <a:rPr lang="en-US" dirty="0"/>
              <a:t>in one line or two</a:t>
            </a:r>
          </a:p>
        </p:txBody>
      </p:sp>
      <p:sp>
        <p:nvSpPr>
          <p:cNvPr id="7" name="Text Placeholder 11">
            <a:extLst>
              <a:ext uri="{FF2B5EF4-FFF2-40B4-BE49-F238E27FC236}">
                <a16:creationId xmlns:a16="http://schemas.microsoft.com/office/drawing/2014/main" id="{CF3F78B9-F9D9-11C1-D141-4E2CDC532477}"/>
              </a:ext>
            </a:extLst>
          </p:cNvPr>
          <p:cNvSpPr>
            <a:spLocks noGrp="1"/>
          </p:cNvSpPr>
          <p:nvPr>
            <p:ph type="body" sz="quarter" idx="13" hasCustomPrompt="1"/>
          </p:nvPr>
        </p:nvSpPr>
        <p:spPr>
          <a:xfrm>
            <a:off x="657014" y="4048617"/>
            <a:ext cx="5692775" cy="814329"/>
          </a:xfrm>
        </p:spPr>
        <p:txBody>
          <a:bodyPr>
            <a:normAutofit/>
          </a:bodyPr>
          <a:lstStyle>
            <a:lvl1pPr algn="l">
              <a:defRPr sz="20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by Name, Title</a:t>
            </a:r>
            <a:br>
              <a:rPr lang="en-US" dirty="0"/>
            </a:br>
            <a:r>
              <a:rPr lang="en-US" dirty="0"/>
              <a:t>Date</a:t>
            </a:r>
          </a:p>
        </p:txBody>
      </p:sp>
      <p:pic>
        <p:nvPicPr>
          <p:cNvPr id="3" name="Picture 2" descr="A picture containing font, graphics, logo, text&#10;&#10;Description automatically generated">
            <a:extLst>
              <a:ext uri="{FF2B5EF4-FFF2-40B4-BE49-F238E27FC236}">
                <a16:creationId xmlns:a16="http://schemas.microsoft.com/office/drawing/2014/main" id="{C1A6A096-CE50-B776-9FB3-E3915758046D}"/>
              </a:ext>
            </a:extLst>
          </p:cNvPr>
          <p:cNvPicPr>
            <a:picLocks noChangeAspect="1"/>
          </p:cNvPicPr>
          <p:nvPr userDrawn="1"/>
        </p:nvPicPr>
        <p:blipFill>
          <a:blip r:embed="rId9"/>
          <a:stretch>
            <a:fillRect/>
          </a:stretch>
        </p:blipFill>
        <p:spPr>
          <a:xfrm>
            <a:off x="657014" y="621723"/>
            <a:ext cx="2269066" cy="1183620"/>
          </a:xfrm>
          <a:prstGeom prst="rect">
            <a:avLst/>
          </a:prstGeom>
        </p:spPr>
      </p:pic>
    </p:spTree>
    <p:extLst>
      <p:ext uri="{BB962C8B-B14F-4D97-AF65-F5344CB8AC3E}">
        <p14:creationId xmlns:p14="http://schemas.microsoft.com/office/powerpoint/2010/main" val="81517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rritorial Acknowledgement">
    <p:spTree>
      <p:nvGrpSpPr>
        <p:cNvPr id="1" name=""/>
        <p:cNvGrpSpPr/>
        <p:nvPr/>
      </p:nvGrpSpPr>
      <p:grpSpPr>
        <a:xfrm>
          <a:off x="0" y="0"/>
          <a:ext cx="0" cy="0"/>
          <a:chOff x="0" y="0"/>
          <a:chExt cx="0" cy="0"/>
        </a:xfrm>
      </p:grpSpPr>
      <p:pic>
        <p:nvPicPr>
          <p:cNvPr id="6" name="Picture 5" descr="A picture containing outdoor, landscape, water, sky&#10;&#10;Description automatically generated">
            <a:extLst>
              <a:ext uri="{FF2B5EF4-FFF2-40B4-BE49-F238E27FC236}">
                <a16:creationId xmlns:a16="http://schemas.microsoft.com/office/drawing/2014/main" id="{3806CE07-F105-FFF4-B573-F1EBF7A5EDC5}"/>
              </a:ext>
            </a:extLst>
          </p:cNvPr>
          <p:cNvPicPr>
            <a:picLocks noChangeAspect="1"/>
          </p:cNvPicPr>
          <p:nvPr/>
        </p:nvPicPr>
        <p:blipFill rotWithShape="1">
          <a:blip r:embed="rId2"/>
          <a:srcRect t="13063"/>
          <a:stretch/>
        </p:blipFill>
        <p:spPr>
          <a:xfrm>
            <a:off x="0" y="-127000"/>
            <a:ext cx="12192000" cy="6985000"/>
          </a:xfrm>
          <a:prstGeom prst="rect">
            <a:avLst/>
          </a:prstGeom>
        </p:spPr>
      </p:pic>
      <p:sp>
        <p:nvSpPr>
          <p:cNvPr id="7" name="Rectangle 6">
            <a:extLst>
              <a:ext uri="{FF2B5EF4-FFF2-40B4-BE49-F238E27FC236}">
                <a16:creationId xmlns:a16="http://schemas.microsoft.com/office/drawing/2014/main" id="{0441211F-6142-32D5-C28F-119F041DB5E3}"/>
              </a:ext>
            </a:extLst>
          </p:cNvPr>
          <p:cNvSpPr/>
          <p:nvPr/>
        </p:nvSpPr>
        <p:spPr>
          <a:xfrm>
            <a:off x="1041169" y="-127000"/>
            <a:ext cx="2845032" cy="6553200"/>
          </a:xfrm>
          <a:prstGeom prst="rect">
            <a:avLst/>
          </a:prstGeom>
          <a:solidFill>
            <a:schemeClr val="accent3"/>
          </a:solid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 name="TextBox 7">
            <a:extLst>
              <a:ext uri="{FF2B5EF4-FFF2-40B4-BE49-F238E27FC236}">
                <a16:creationId xmlns:a16="http://schemas.microsoft.com/office/drawing/2014/main" id="{83AF1D81-59FB-D10B-C75C-2FD60D627F75}"/>
              </a:ext>
            </a:extLst>
          </p:cNvPr>
          <p:cNvSpPr txBox="1"/>
          <p:nvPr/>
        </p:nvSpPr>
        <p:spPr>
          <a:xfrm>
            <a:off x="1240675" y="138761"/>
            <a:ext cx="2505826" cy="6232475"/>
          </a:xfrm>
          <a:prstGeom prst="rect">
            <a:avLst/>
          </a:prstGeom>
          <a:noFill/>
        </p:spPr>
        <p:txBody>
          <a:bodyPr wrap="square" rtlCol="0">
            <a:spAutoFit/>
          </a:bodyPr>
          <a:lstStyle/>
          <a:p>
            <a:r>
              <a:rPr lang="en-US" sz="1300" dirty="0">
                <a:solidFill>
                  <a:schemeClr val="bg1"/>
                </a:solidFill>
              </a:rPr>
              <a:t>Health Quality BC, which does its work throughout the province, would like to acknowledge that we are living and working with humility and respect on the traditional territories of the First Nations peoples of British Columbia.</a:t>
            </a:r>
          </a:p>
          <a:p>
            <a:endParaRPr lang="en-US" sz="1300" dirty="0">
              <a:solidFill>
                <a:schemeClr val="bg1"/>
              </a:solidFill>
            </a:endParaRPr>
          </a:p>
          <a:p>
            <a:r>
              <a:rPr lang="en-US" sz="1300" dirty="0">
                <a:solidFill>
                  <a:schemeClr val="bg1"/>
                </a:solidFill>
              </a:rPr>
              <a:t>We specifically acknowledge and express our gratitude to the keepers of the lands of the ancestral and unceded territory of the </a:t>
            </a:r>
            <a:r>
              <a:rPr lang="en-CA" sz="1300" b="0" i="0" dirty="0" err="1">
                <a:solidFill>
                  <a:srgbClr val="FFFFFF"/>
                </a:solidFill>
                <a:effectLst/>
              </a:rPr>
              <a:t>xʷmə</a:t>
            </a:r>
            <a:r>
              <a:rPr lang="el-GR" sz="1300" b="0" i="0" dirty="0">
                <a:solidFill>
                  <a:srgbClr val="FFFFFF"/>
                </a:solidFill>
                <a:effectLst/>
              </a:rPr>
              <a:t>θ</a:t>
            </a:r>
            <a:r>
              <a:rPr lang="en-CA" sz="1300" b="0" i="0" dirty="0" err="1">
                <a:solidFill>
                  <a:srgbClr val="FFFFFF"/>
                </a:solidFill>
                <a:effectLst/>
              </a:rPr>
              <a:t>kʷəyəm</a:t>
            </a:r>
            <a:r>
              <a:rPr lang="en-CA" sz="1300" b="0" i="0" dirty="0">
                <a:solidFill>
                  <a:srgbClr val="FFFFFF"/>
                </a:solidFill>
                <a:effectLst/>
              </a:rPr>
              <a:t> (Musqueam), Skwxwú7mesh (Squamish), and </a:t>
            </a:r>
            <a:r>
              <a:rPr lang="en-CA" sz="1300" b="0" i="0" dirty="0" err="1">
                <a:solidFill>
                  <a:srgbClr val="FFFFFF"/>
                </a:solidFill>
                <a:effectLst/>
              </a:rPr>
              <a:t>səlilwətaɁɬ</a:t>
            </a:r>
            <a:r>
              <a:rPr lang="en-CA" sz="1300" b="0" i="0" dirty="0">
                <a:solidFill>
                  <a:srgbClr val="FFFFFF"/>
                </a:solidFill>
                <a:effectLst/>
              </a:rPr>
              <a:t> (Tsleil-Waututh) Nations, where our main office is located.</a:t>
            </a:r>
          </a:p>
          <a:p>
            <a:endParaRPr lang="en-CA" sz="1300" b="0" i="0" dirty="0">
              <a:solidFill>
                <a:srgbClr val="FFFFFF"/>
              </a:solidFill>
              <a:effectLst/>
            </a:endParaRPr>
          </a:p>
          <a:p>
            <a:r>
              <a:rPr lang="en-CA" sz="1300" b="0" i="0" dirty="0">
                <a:solidFill>
                  <a:srgbClr val="FFFFFF"/>
                </a:solidFill>
                <a:effectLst/>
              </a:rPr>
              <a:t>H</a:t>
            </a:r>
            <a:r>
              <a:rPr lang="en-US" sz="1400" b="0" i="0" dirty="0" err="1">
                <a:solidFill>
                  <a:srgbClr val="FFFFFF"/>
                </a:solidFill>
                <a:effectLst/>
              </a:rPr>
              <a:t>ealth</a:t>
            </a:r>
            <a:r>
              <a:rPr lang="en-US" sz="1400" b="0" i="0" dirty="0">
                <a:solidFill>
                  <a:srgbClr val="FFFFFF"/>
                </a:solidFill>
                <a:effectLst/>
              </a:rPr>
              <a:t> Quality BC also recognizes Métis people and Métis Chartered Communities, as well as the Inuit and urban Indigenous peoples living across the province on various traditional territories</a:t>
            </a:r>
            <a:r>
              <a:rPr lang="en-CA" sz="1300" b="0" i="0" dirty="0">
                <a:solidFill>
                  <a:srgbClr val="FFFFFF"/>
                </a:solidFill>
                <a:effectLst/>
              </a:rPr>
              <a:t>.</a:t>
            </a:r>
            <a:endParaRPr lang="en-US" sz="1300" dirty="0">
              <a:solidFill>
                <a:schemeClr val="bg1"/>
              </a:solidFill>
            </a:endParaRPr>
          </a:p>
        </p:txBody>
      </p:sp>
    </p:spTree>
    <p:extLst>
      <p:ext uri="{BB962C8B-B14F-4D97-AF65-F5344CB8AC3E}">
        <p14:creationId xmlns:p14="http://schemas.microsoft.com/office/powerpoint/2010/main" val="346556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B98A31-7216-A760-E7D4-8B73990AA1D7}"/>
              </a:ext>
            </a:extLst>
          </p:cNvPr>
          <p:cNvSpPr/>
          <p:nvPr userDrawn="1"/>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A black background with white text&#10;&#10;Description automatically generated with low confidence">
            <a:extLst>
              <a:ext uri="{FF2B5EF4-FFF2-40B4-BE49-F238E27FC236}">
                <a16:creationId xmlns:a16="http://schemas.microsoft.com/office/drawing/2014/main" id="{D0310B02-AC04-8175-3F8E-929EBFFA8CFD}"/>
              </a:ext>
            </a:extLst>
          </p:cNvPr>
          <p:cNvPicPr>
            <a:picLocks noChangeAspect="1"/>
          </p:cNvPicPr>
          <p:nvPr/>
        </p:nvPicPr>
        <p:blipFill>
          <a:blip r:embed="rId2"/>
          <a:stretch>
            <a:fillRect/>
          </a:stretch>
        </p:blipFill>
        <p:spPr>
          <a:xfrm>
            <a:off x="529200" y="6087600"/>
            <a:ext cx="2407895" cy="658800"/>
          </a:xfrm>
          <a:prstGeom prst="rect">
            <a:avLst/>
          </a:prstGeom>
        </p:spPr>
      </p:pic>
      <p:sp>
        <p:nvSpPr>
          <p:cNvPr id="2" name="TextBox 1">
            <a:extLst>
              <a:ext uri="{FF2B5EF4-FFF2-40B4-BE49-F238E27FC236}">
                <a16:creationId xmlns:a16="http://schemas.microsoft.com/office/drawing/2014/main" id="{C5F6EA99-5F59-CC12-55BD-E0F2273163BD}"/>
              </a:ext>
            </a:extLst>
          </p:cNvPr>
          <p:cNvSpPr txBox="1"/>
          <p:nvPr/>
        </p:nvSpPr>
        <p:spPr>
          <a:xfrm>
            <a:off x="1155700" y="4475684"/>
            <a:ext cx="8623300" cy="584775"/>
          </a:xfrm>
          <a:prstGeom prst="rect">
            <a:avLst/>
          </a:prstGeom>
          <a:noFill/>
        </p:spPr>
        <p:txBody>
          <a:bodyPr wrap="square" rtlCol="0">
            <a:spAutoFit/>
          </a:bodyPr>
          <a:lstStyle/>
          <a:p>
            <a:r>
              <a:rPr lang="en-US" sz="3200" b="1" dirty="0">
                <a:solidFill>
                  <a:schemeClr val="accent1"/>
                </a:solidFill>
              </a:rPr>
              <a:t>Dynamite Team</a:t>
            </a:r>
            <a:endParaRPr lang="en-CA" sz="3200" b="1" dirty="0">
              <a:solidFill>
                <a:schemeClr val="accent1"/>
              </a:solidFill>
            </a:endParaRPr>
          </a:p>
        </p:txBody>
      </p:sp>
      <p:cxnSp>
        <p:nvCxnSpPr>
          <p:cNvPr id="5" name="Straight Connector 4">
            <a:extLst>
              <a:ext uri="{FF2B5EF4-FFF2-40B4-BE49-F238E27FC236}">
                <a16:creationId xmlns:a16="http://schemas.microsoft.com/office/drawing/2014/main" id="{113754E6-4958-8DDC-D363-8DEC47D2EC55}"/>
              </a:ext>
            </a:extLst>
          </p:cNvPr>
          <p:cNvCxnSpPr>
            <a:cxnSpLocks/>
          </p:cNvCxnSpPr>
          <p:nvPr/>
        </p:nvCxnSpPr>
        <p:spPr>
          <a:xfrm>
            <a:off x="1270000" y="4343400"/>
            <a:ext cx="9712729"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7712E354-AFB6-DBFF-5492-D8D80CD9881B}"/>
              </a:ext>
            </a:extLst>
          </p:cNvPr>
          <p:cNvSpPr>
            <a:spLocks noGrp="1"/>
          </p:cNvSpPr>
          <p:nvPr>
            <p:ph type="pic" sz="quarter" idx="10"/>
          </p:nvPr>
        </p:nvSpPr>
        <p:spPr>
          <a:xfrm>
            <a:off x="1270000" y="1884812"/>
            <a:ext cx="1701800" cy="2082800"/>
          </a:xfrm>
        </p:spPr>
        <p:txBody>
          <a:bodyPr/>
          <a:lstStyle/>
          <a:p>
            <a:r>
              <a:rPr lang="en-US"/>
              <a:t>Click icon to add picture</a:t>
            </a:r>
            <a:endParaRPr lang="en-CA"/>
          </a:p>
        </p:txBody>
      </p:sp>
      <p:sp>
        <p:nvSpPr>
          <p:cNvPr id="8" name="Picture Placeholder 6">
            <a:extLst>
              <a:ext uri="{FF2B5EF4-FFF2-40B4-BE49-F238E27FC236}">
                <a16:creationId xmlns:a16="http://schemas.microsoft.com/office/drawing/2014/main" id="{1A9CA010-C8CA-0024-1E58-B3AD02F17506}"/>
              </a:ext>
            </a:extLst>
          </p:cNvPr>
          <p:cNvSpPr>
            <a:spLocks noGrp="1"/>
          </p:cNvSpPr>
          <p:nvPr>
            <p:ph type="pic" sz="quarter" idx="11"/>
          </p:nvPr>
        </p:nvSpPr>
        <p:spPr>
          <a:xfrm>
            <a:off x="3263900" y="1884812"/>
            <a:ext cx="1701800" cy="2082800"/>
          </a:xfrm>
        </p:spPr>
        <p:txBody>
          <a:bodyPr/>
          <a:lstStyle/>
          <a:p>
            <a:r>
              <a:rPr lang="en-US"/>
              <a:t>Click icon to add picture</a:t>
            </a:r>
            <a:endParaRPr lang="en-CA"/>
          </a:p>
        </p:txBody>
      </p:sp>
      <p:sp>
        <p:nvSpPr>
          <p:cNvPr id="9" name="Picture Placeholder 6">
            <a:extLst>
              <a:ext uri="{FF2B5EF4-FFF2-40B4-BE49-F238E27FC236}">
                <a16:creationId xmlns:a16="http://schemas.microsoft.com/office/drawing/2014/main" id="{B6B4D7D6-3F70-F013-13B5-5630E13B9AC6}"/>
              </a:ext>
            </a:extLst>
          </p:cNvPr>
          <p:cNvSpPr>
            <a:spLocks noGrp="1"/>
          </p:cNvSpPr>
          <p:nvPr>
            <p:ph type="pic" sz="quarter" idx="12"/>
          </p:nvPr>
        </p:nvSpPr>
        <p:spPr>
          <a:xfrm>
            <a:off x="5257800" y="1884812"/>
            <a:ext cx="1701800" cy="2082800"/>
          </a:xfrm>
        </p:spPr>
        <p:txBody>
          <a:bodyPr/>
          <a:lstStyle/>
          <a:p>
            <a:r>
              <a:rPr lang="en-US"/>
              <a:t>Click icon to add picture</a:t>
            </a:r>
            <a:endParaRPr lang="en-CA"/>
          </a:p>
        </p:txBody>
      </p:sp>
      <p:sp>
        <p:nvSpPr>
          <p:cNvPr id="10" name="Picture Placeholder 6">
            <a:extLst>
              <a:ext uri="{FF2B5EF4-FFF2-40B4-BE49-F238E27FC236}">
                <a16:creationId xmlns:a16="http://schemas.microsoft.com/office/drawing/2014/main" id="{D4B2F444-4594-9303-61FF-D07795AF2BA9}"/>
              </a:ext>
            </a:extLst>
          </p:cNvPr>
          <p:cNvSpPr>
            <a:spLocks noGrp="1"/>
          </p:cNvSpPr>
          <p:nvPr>
            <p:ph type="pic" sz="quarter" idx="13"/>
          </p:nvPr>
        </p:nvSpPr>
        <p:spPr>
          <a:xfrm>
            <a:off x="7239002" y="1884812"/>
            <a:ext cx="1701800" cy="2082800"/>
          </a:xfrm>
        </p:spPr>
        <p:txBody>
          <a:bodyPr/>
          <a:lstStyle/>
          <a:p>
            <a:r>
              <a:rPr lang="en-US"/>
              <a:t>Click icon to add picture</a:t>
            </a:r>
            <a:endParaRPr lang="en-CA"/>
          </a:p>
        </p:txBody>
      </p:sp>
      <p:sp>
        <p:nvSpPr>
          <p:cNvPr id="11" name="Picture Placeholder 6">
            <a:extLst>
              <a:ext uri="{FF2B5EF4-FFF2-40B4-BE49-F238E27FC236}">
                <a16:creationId xmlns:a16="http://schemas.microsoft.com/office/drawing/2014/main" id="{36C69C6B-2F15-CD3B-EFB8-1829C7BB327D}"/>
              </a:ext>
            </a:extLst>
          </p:cNvPr>
          <p:cNvSpPr>
            <a:spLocks noGrp="1"/>
          </p:cNvSpPr>
          <p:nvPr>
            <p:ph type="pic" sz="quarter" idx="14"/>
          </p:nvPr>
        </p:nvSpPr>
        <p:spPr>
          <a:xfrm>
            <a:off x="9220204" y="1884812"/>
            <a:ext cx="1701800" cy="2082800"/>
          </a:xfrm>
        </p:spPr>
        <p:txBody>
          <a:bodyPr/>
          <a:lstStyle/>
          <a:p>
            <a:r>
              <a:rPr lang="en-US"/>
              <a:t>Click icon to add picture</a:t>
            </a:r>
            <a:endParaRPr lang="en-CA"/>
          </a:p>
        </p:txBody>
      </p:sp>
      <p:sp>
        <p:nvSpPr>
          <p:cNvPr id="12" name="Content Placeholder 11">
            <a:extLst>
              <a:ext uri="{FF2B5EF4-FFF2-40B4-BE49-F238E27FC236}">
                <a16:creationId xmlns:a16="http://schemas.microsoft.com/office/drawing/2014/main" id="{69F7466F-D179-E734-C714-9B415BCD36A4}"/>
              </a:ext>
            </a:extLst>
          </p:cNvPr>
          <p:cNvSpPr>
            <a:spLocks noGrp="1"/>
          </p:cNvSpPr>
          <p:nvPr>
            <p:ph sz="quarter" idx="15"/>
          </p:nvPr>
        </p:nvSpPr>
        <p:spPr>
          <a:xfrm>
            <a:off x="2725738" y="48593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341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89759-5972-B77B-9108-8C8DAAF0E7A2}"/>
              </a:ext>
            </a:extLst>
          </p:cNvPr>
          <p:cNvSpPr/>
          <p:nvPr userDrawn="1"/>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F6EA99-5F59-CC12-55BD-E0F2273163BD}"/>
              </a:ext>
            </a:extLst>
          </p:cNvPr>
          <p:cNvSpPr txBox="1"/>
          <p:nvPr/>
        </p:nvSpPr>
        <p:spPr>
          <a:xfrm>
            <a:off x="1155700" y="4475684"/>
            <a:ext cx="8623300" cy="584775"/>
          </a:xfrm>
          <a:prstGeom prst="rect">
            <a:avLst/>
          </a:prstGeom>
          <a:noFill/>
        </p:spPr>
        <p:txBody>
          <a:bodyPr wrap="square" rtlCol="0">
            <a:spAutoFit/>
          </a:bodyPr>
          <a:lstStyle/>
          <a:p>
            <a:r>
              <a:rPr lang="en-US" sz="3200" b="1" dirty="0">
                <a:solidFill>
                  <a:schemeClr val="accent1"/>
                </a:solidFill>
              </a:rPr>
              <a:t>Presenters</a:t>
            </a:r>
            <a:endParaRPr lang="en-CA" sz="3200" b="1" dirty="0">
              <a:solidFill>
                <a:schemeClr val="accent1"/>
              </a:solidFill>
            </a:endParaRPr>
          </a:p>
        </p:txBody>
      </p:sp>
      <p:cxnSp>
        <p:nvCxnSpPr>
          <p:cNvPr id="5" name="Straight Connector 4">
            <a:extLst>
              <a:ext uri="{FF2B5EF4-FFF2-40B4-BE49-F238E27FC236}">
                <a16:creationId xmlns:a16="http://schemas.microsoft.com/office/drawing/2014/main" id="{113754E6-4958-8DDC-D363-8DEC47D2EC55}"/>
              </a:ext>
            </a:extLst>
          </p:cNvPr>
          <p:cNvCxnSpPr>
            <a:cxnSpLocks/>
          </p:cNvCxnSpPr>
          <p:nvPr/>
        </p:nvCxnSpPr>
        <p:spPr>
          <a:xfrm>
            <a:off x="1270000" y="4343400"/>
            <a:ext cx="9712729" cy="0"/>
          </a:xfrm>
          <a:prstGeom prst="line">
            <a:avLst/>
          </a:prstGeom>
          <a:ln w="38100">
            <a:solidFill>
              <a:schemeClr val="accent1"/>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7712E354-AFB6-DBFF-5492-D8D80CD9881B}"/>
              </a:ext>
            </a:extLst>
          </p:cNvPr>
          <p:cNvSpPr>
            <a:spLocks noGrp="1"/>
          </p:cNvSpPr>
          <p:nvPr>
            <p:ph type="pic" sz="quarter" idx="10"/>
          </p:nvPr>
        </p:nvSpPr>
        <p:spPr>
          <a:xfrm>
            <a:off x="1270000" y="1884812"/>
            <a:ext cx="1701800" cy="2082800"/>
          </a:xfrm>
        </p:spPr>
        <p:txBody>
          <a:bodyPr/>
          <a:lstStyle/>
          <a:p>
            <a:r>
              <a:rPr lang="en-US"/>
              <a:t>Click icon to add picture</a:t>
            </a:r>
            <a:endParaRPr lang="en-CA"/>
          </a:p>
        </p:txBody>
      </p:sp>
      <p:sp>
        <p:nvSpPr>
          <p:cNvPr id="8" name="Picture Placeholder 6">
            <a:extLst>
              <a:ext uri="{FF2B5EF4-FFF2-40B4-BE49-F238E27FC236}">
                <a16:creationId xmlns:a16="http://schemas.microsoft.com/office/drawing/2014/main" id="{1A9CA010-C8CA-0024-1E58-B3AD02F17506}"/>
              </a:ext>
            </a:extLst>
          </p:cNvPr>
          <p:cNvSpPr>
            <a:spLocks noGrp="1"/>
          </p:cNvSpPr>
          <p:nvPr>
            <p:ph type="pic" sz="quarter" idx="11"/>
          </p:nvPr>
        </p:nvSpPr>
        <p:spPr>
          <a:xfrm>
            <a:off x="3263900" y="1884812"/>
            <a:ext cx="1701800" cy="2082800"/>
          </a:xfrm>
        </p:spPr>
        <p:txBody>
          <a:bodyPr/>
          <a:lstStyle/>
          <a:p>
            <a:r>
              <a:rPr lang="en-US"/>
              <a:t>Click icon to add picture</a:t>
            </a:r>
            <a:endParaRPr lang="en-CA"/>
          </a:p>
        </p:txBody>
      </p:sp>
      <p:sp>
        <p:nvSpPr>
          <p:cNvPr id="9" name="Picture Placeholder 6">
            <a:extLst>
              <a:ext uri="{FF2B5EF4-FFF2-40B4-BE49-F238E27FC236}">
                <a16:creationId xmlns:a16="http://schemas.microsoft.com/office/drawing/2014/main" id="{B6B4D7D6-3F70-F013-13B5-5630E13B9AC6}"/>
              </a:ext>
            </a:extLst>
          </p:cNvPr>
          <p:cNvSpPr>
            <a:spLocks noGrp="1"/>
          </p:cNvSpPr>
          <p:nvPr>
            <p:ph type="pic" sz="quarter" idx="12"/>
          </p:nvPr>
        </p:nvSpPr>
        <p:spPr>
          <a:xfrm>
            <a:off x="5257800" y="1884812"/>
            <a:ext cx="1701800" cy="2082800"/>
          </a:xfrm>
        </p:spPr>
        <p:txBody>
          <a:bodyPr/>
          <a:lstStyle/>
          <a:p>
            <a:r>
              <a:rPr lang="en-US"/>
              <a:t>Click icon to add picture</a:t>
            </a:r>
            <a:endParaRPr lang="en-CA"/>
          </a:p>
        </p:txBody>
      </p:sp>
      <p:sp>
        <p:nvSpPr>
          <p:cNvPr id="10" name="Picture Placeholder 6">
            <a:extLst>
              <a:ext uri="{FF2B5EF4-FFF2-40B4-BE49-F238E27FC236}">
                <a16:creationId xmlns:a16="http://schemas.microsoft.com/office/drawing/2014/main" id="{D4B2F444-4594-9303-61FF-D07795AF2BA9}"/>
              </a:ext>
            </a:extLst>
          </p:cNvPr>
          <p:cNvSpPr>
            <a:spLocks noGrp="1"/>
          </p:cNvSpPr>
          <p:nvPr>
            <p:ph type="pic" sz="quarter" idx="13"/>
          </p:nvPr>
        </p:nvSpPr>
        <p:spPr>
          <a:xfrm>
            <a:off x="7239002" y="1884812"/>
            <a:ext cx="1701800" cy="2082800"/>
          </a:xfrm>
        </p:spPr>
        <p:txBody>
          <a:bodyPr/>
          <a:lstStyle/>
          <a:p>
            <a:r>
              <a:rPr lang="en-US"/>
              <a:t>Click icon to add picture</a:t>
            </a:r>
            <a:endParaRPr lang="en-CA"/>
          </a:p>
        </p:txBody>
      </p:sp>
      <p:sp>
        <p:nvSpPr>
          <p:cNvPr id="11" name="Picture Placeholder 6">
            <a:extLst>
              <a:ext uri="{FF2B5EF4-FFF2-40B4-BE49-F238E27FC236}">
                <a16:creationId xmlns:a16="http://schemas.microsoft.com/office/drawing/2014/main" id="{36C69C6B-2F15-CD3B-EFB8-1829C7BB327D}"/>
              </a:ext>
            </a:extLst>
          </p:cNvPr>
          <p:cNvSpPr>
            <a:spLocks noGrp="1"/>
          </p:cNvSpPr>
          <p:nvPr>
            <p:ph type="pic" sz="quarter" idx="14"/>
          </p:nvPr>
        </p:nvSpPr>
        <p:spPr>
          <a:xfrm>
            <a:off x="9220204" y="1884812"/>
            <a:ext cx="1701800" cy="2082800"/>
          </a:xfrm>
        </p:spPr>
        <p:txBody>
          <a:bodyPr/>
          <a:lstStyle/>
          <a:p>
            <a:r>
              <a:rPr lang="en-US"/>
              <a:t>Click icon to add picture</a:t>
            </a:r>
            <a:endParaRPr lang="en-CA"/>
          </a:p>
        </p:txBody>
      </p:sp>
      <p:pic>
        <p:nvPicPr>
          <p:cNvPr id="12" name="Picture 11" descr="A black background with white text&#10;&#10;Description automatically generated with low confidence">
            <a:extLst>
              <a:ext uri="{FF2B5EF4-FFF2-40B4-BE49-F238E27FC236}">
                <a16:creationId xmlns:a16="http://schemas.microsoft.com/office/drawing/2014/main" id="{D1B3F623-D14D-9388-C763-8057EFC64599}"/>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380405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DCAC-451F-4BC0-78B1-96E3AA9777D9}"/>
              </a:ext>
            </a:extLst>
          </p:cNvPr>
          <p:cNvSpPr>
            <a:spLocks noGrp="1"/>
          </p:cNvSpPr>
          <p:nvPr>
            <p:ph type="title" hasCustomPrompt="1"/>
          </p:nvPr>
        </p:nvSpPr>
        <p:spPr/>
        <p:txBody>
          <a:bodyPr>
            <a:normAutofit/>
          </a:bodyPr>
          <a:lstStyle>
            <a:lvl1pPr>
              <a:defRPr lang="en-US" sz="4000" cap="none" dirty="0"/>
            </a:lvl1pPr>
          </a:lstStyle>
          <a:p>
            <a:r>
              <a:rPr lang="en-US" dirty="0"/>
              <a:t>Title Goes Here</a:t>
            </a:r>
          </a:p>
        </p:txBody>
      </p:sp>
      <p:sp>
        <p:nvSpPr>
          <p:cNvPr id="5" name="Content Placeholder 2">
            <a:extLst>
              <a:ext uri="{FF2B5EF4-FFF2-40B4-BE49-F238E27FC236}">
                <a16:creationId xmlns:a16="http://schemas.microsoft.com/office/drawing/2014/main" id="{E2D5F410-5CC9-2E28-D09E-05B0A5E7BCEB}"/>
              </a:ext>
            </a:extLst>
          </p:cNvPr>
          <p:cNvSpPr>
            <a:spLocks noGrp="1"/>
          </p:cNvSpPr>
          <p:nvPr>
            <p:ph sz="quarter" idx="10" hasCustomPrompt="1"/>
          </p:nvPr>
        </p:nvSpPr>
        <p:spPr>
          <a:xfrm>
            <a:off x="609600" y="1533524"/>
            <a:ext cx="10972800" cy="4276725"/>
          </a:xfrm>
        </p:spPr>
        <p:txBody>
          <a:bodyPr/>
          <a:lstStyle>
            <a:lvl1pPr marL="0" indent="0">
              <a:buFont typeface="Arial" panose="020B0604020202020204" pitchFamily="34" charset="0"/>
              <a:buNone/>
              <a:defRPr>
                <a:solidFill>
                  <a:schemeClr val="accent3"/>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0" name="Picture 9" descr="A picture containing graphics, font, screenshot, graphic design&#10;&#10;Description automatically generated">
            <a:extLst>
              <a:ext uri="{FF2B5EF4-FFF2-40B4-BE49-F238E27FC236}">
                <a16:creationId xmlns:a16="http://schemas.microsoft.com/office/drawing/2014/main" id="{34024F04-9C04-B411-3C7F-C0E5D5805FAC}"/>
              </a:ext>
            </a:extLst>
          </p:cNvPr>
          <p:cNvPicPr>
            <a:picLocks noChangeAspect="1"/>
          </p:cNvPicPr>
          <p:nvPr userDrawn="1"/>
        </p:nvPicPr>
        <p:blipFill>
          <a:blip r:embed="rId2"/>
          <a:stretch>
            <a:fillRect/>
          </a:stretch>
        </p:blipFill>
        <p:spPr>
          <a:xfrm>
            <a:off x="529701" y="6088124"/>
            <a:ext cx="2408809" cy="658117"/>
          </a:xfrm>
          <a:prstGeom prst="rect">
            <a:avLst/>
          </a:prstGeom>
        </p:spPr>
      </p:pic>
    </p:spTree>
    <p:extLst>
      <p:ext uri="{BB962C8B-B14F-4D97-AF65-F5344CB8AC3E}">
        <p14:creationId xmlns:p14="http://schemas.microsoft.com/office/powerpoint/2010/main" val="321317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Purpl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C4F3380A-D39F-66A9-A656-0B9F7C11FF53}"/>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340907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8B76789-0F21-9EB7-F37B-FF3E5026FE93}"/>
              </a:ext>
            </a:extLst>
          </p:cNvPr>
          <p:cNvSpPr>
            <a:spLocks noGrp="1"/>
          </p:cNvSpPr>
          <p:nvPr>
            <p:ph sz="quarter" idx="11"/>
          </p:nvPr>
        </p:nvSpPr>
        <p:spPr>
          <a:xfrm>
            <a:off x="609600" y="1533523"/>
            <a:ext cx="10972800" cy="4276725"/>
          </a:xfrm>
        </p:spPr>
        <p:txBody>
          <a:bodyPr/>
          <a:lstStyle>
            <a:lvl1pPr marL="0" indent="0">
              <a:buFont typeface="Arial" panose="020B0604020202020204" pitchFamily="34" charset="0"/>
              <a:buNone/>
              <a:defRPr>
                <a:solidFill>
                  <a:schemeClr val="tx2"/>
                </a:solidFill>
              </a:defRPr>
            </a:lvl1pPr>
            <a:lvl2pPr marL="444500" indent="-444500">
              <a:buSzPct val="100000"/>
              <a:buFont typeface="Poppins" panose="00000500000000000000" pitchFamily="2" charset="0"/>
              <a:buChar char="•"/>
              <a:defRPr/>
            </a:lvl2pPr>
            <a:lvl3pPr marL="973138"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p:cNvSpPr/>
          <p:nvPr/>
        </p:nvSpPr>
        <p:spPr>
          <a:xfrm>
            <a:off x="0" y="6076604"/>
            <a:ext cx="12192000" cy="781396"/>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514A7E-D6E3-F94E-6330-4664DD473DF5}"/>
              </a:ext>
            </a:extLst>
          </p:cNvPr>
          <p:cNvSpPr>
            <a:spLocks noGrp="1"/>
          </p:cNvSpPr>
          <p:nvPr>
            <p:ph type="title" hasCustomPrompt="1"/>
          </p:nvPr>
        </p:nvSpPr>
        <p:spPr/>
        <p:txBody>
          <a:bodyPr>
            <a:normAutofit/>
          </a:bodyPr>
          <a:lstStyle>
            <a:lvl1pPr>
              <a:defRPr sz="4000" cap="none">
                <a:solidFill>
                  <a:schemeClr val="accent3"/>
                </a:solidFill>
              </a:defRPr>
            </a:lvl1pPr>
          </a:lstStyle>
          <a:p>
            <a:r>
              <a:rPr lang="en-US" dirty="0"/>
              <a:t>Title Goes Here</a:t>
            </a:r>
            <a:endParaRPr lang="en-CA" dirty="0"/>
          </a:p>
        </p:txBody>
      </p:sp>
      <p:pic>
        <p:nvPicPr>
          <p:cNvPr id="2" name="Picture 1" descr="A black background with white text&#10;&#10;Description automatically generated with low confidence">
            <a:extLst>
              <a:ext uri="{FF2B5EF4-FFF2-40B4-BE49-F238E27FC236}">
                <a16:creationId xmlns:a16="http://schemas.microsoft.com/office/drawing/2014/main" id="{34BCD1C2-3FEB-2AED-B58C-A3F418EDFDAA}"/>
              </a:ext>
            </a:extLst>
          </p:cNvPr>
          <p:cNvPicPr>
            <a:picLocks noChangeAspect="1"/>
          </p:cNvPicPr>
          <p:nvPr userDrawn="1"/>
        </p:nvPicPr>
        <p:blipFill>
          <a:blip r:embed="rId2"/>
          <a:stretch>
            <a:fillRect/>
          </a:stretch>
        </p:blipFill>
        <p:spPr>
          <a:xfrm>
            <a:off x="529200" y="6087600"/>
            <a:ext cx="2407895" cy="658800"/>
          </a:xfrm>
          <a:prstGeom prst="rect">
            <a:avLst/>
          </a:prstGeom>
        </p:spPr>
      </p:pic>
    </p:spTree>
    <p:extLst>
      <p:ext uri="{BB962C8B-B14F-4D97-AF65-F5344CB8AC3E}">
        <p14:creationId xmlns:p14="http://schemas.microsoft.com/office/powerpoint/2010/main" val="48807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713763"/>
      </p:ext>
    </p:extLst>
  </p:cSld>
  <p:clrMap bg1="lt1" tx1="dk1" bg2="lt2" tx2="dk2" accent1="accent1" accent2="accent2" accent3="accent3" accent4="accent4" accent5="accent5" accent6="accent6" hlink="hlink" folHlink="folHlink"/>
  <p:sldLayoutIdLst>
    <p:sldLayoutId id="2147483883" r:id="rId1"/>
    <p:sldLayoutId id="2147483852" r:id="rId2"/>
    <p:sldLayoutId id="2147483851" r:id="rId3"/>
    <p:sldLayoutId id="2147483853" r:id="rId4"/>
    <p:sldLayoutId id="2147483854" r:id="rId5"/>
    <p:sldLayoutId id="2147483884" r:id="rId6"/>
    <p:sldLayoutId id="2147483857" r:id="rId7"/>
    <p:sldLayoutId id="2147483867" r:id="rId8"/>
    <p:sldLayoutId id="2147483885" r:id="rId9"/>
    <p:sldLayoutId id="2147483886" r:id="rId10"/>
    <p:sldLayoutId id="2147483887" r:id="rId11"/>
    <p:sldLayoutId id="2147483888" r:id="rId12"/>
    <p:sldLayoutId id="2147483871" r:id="rId13"/>
    <p:sldLayoutId id="2147483856" r:id="rId14"/>
    <p:sldLayoutId id="2147483858" r:id="rId15"/>
    <p:sldLayoutId id="2147483859" r:id="rId16"/>
    <p:sldLayoutId id="2147483878" r:id="rId17"/>
    <p:sldLayoutId id="2147483845" r:id="rId18"/>
    <p:sldLayoutId id="2147483846" r:id="rId19"/>
    <p:sldLayoutId id="2147483847" r:id="rId20"/>
    <p:sldLayoutId id="2147483848" r:id="rId21"/>
    <p:sldLayoutId id="2147483849" r:id="rId22"/>
    <p:sldLayoutId id="2147483860" r:id="rId23"/>
    <p:sldLayoutId id="2147483861" r:id="rId24"/>
    <p:sldLayoutId id="2147483862" r:id="rId25"/>
    <p:sldLayoutId id="2147483863" r:id="rId26"/>
    <p:sldLayoutId id="2147483865" r:id="rId27"/>
    <p:sldLayoutId id="2147483864" r:id="rId28"/>
  </p:sldLayoutIdLst>
  <p:txStyles>
    <p:titleStyle>
      <a:lvl1pPr algn="l" defTabSz="457200" rtl="0" eaLnBrk="1" latinLnBrk="0" hangingPunct="1">
        <a:spcBef>
          <a:spcPct val="0"/>
        </a:spcBef>
        <a:buNone/>
        <a:defRPr sz="4000" b="1" i="0" kern="1200" cap="none" baseline="0">
          <a:solidFill>
            <a:schemeClr val="accent1"/>
          </a:solidFill>
          <a:latin typeface="+mn-lt"/>
          <a:ea typeface="+mj-ea"/>
          <a:cs typeface="Poppins Medium" panose="00000600000000000000" pitchFamily="2" charset="0"/>
        </a:defRPr>
      </a:lvl1pPr>
    </p:titleStyle>
    <p:bodyStyle>
      <a:lvl1pPr marL="0" indent="0" algn="l" defTabSz="457200" rtl="0" eaLnBrk="1" latinLnBrk="0" hangingPunct="1">
        <a:spcBef>
          <a:spcPct val="20000"/>
        </a:spcBef>
        <a:buFont typeface="Arial"/>
        <a:buNone/>
        <a:defRPr sz="3200" b="0" kern="1200">
          <a:solidFill>
            <a:schemeClr val="tx2"/>
          </a:solidFill>
          <a:latin typeface="+mn-lt"/>
          <a:ea typeface="+mn-ea"/>
          <a:cs typeface="Arial" panose="020B0604020202020204" pitchFamily="34" charset="0"/>
        </a:defRPr>
      </a:lvl1pPr>
      <a:lvl2pPr marL="914400" indent="-457200" algn="l" defTabSz="457200" rtl="0" eaLnBrk="1" latinLnBrk="0" hangingPunct="1">
        <a:spcBef>
          <a:spcPct val="20000"/>
        </a:spcBef>
        <a:buSzPct val="83000"/>
        <a:buFont typeface="Arial" panose="020B0604020202020204" pitchFamily="34" charset="0"/>
        <a:buChar char="•"/>
        <a:defRPr sz="2800" b="0" i="0" kern="1200" baseline="0">
          <a:solidFill>
            <a:schemeClr val="tx2"/>
          </a:solidFill>
          <a:latin typeface="+mn-lt"/>
          <a:ea typeface="+mn-ea"/>
          <a:cs typeface="Arial" panose="020B0604020202020204" pitchFamily="34" charset="0"/>
        </a:defRPr>
      </a:lvl2pPr>
      <a:lvl3pPr marL="1257300" indent="-342900" algn="l" defTabSz="457200" rtl="0" eaLnBrk="1" latinLnBrk="0" hangingPunct="1">
        <a:spcBef>
          <a:spcPct val="20000"/>
        </a:spcBef>
        <a:buFont typeface="Arial" panose="020B0604020202020204" pitchFamily="34" charset="0"/>
        <a:buChar char="•"/>
        <a:defRPr sz="2400" b="0" i="0" kern="1200">
          <a:solidFill>
            <a:schemeClr val="tx2"/>
          </a:solidFill>
          <a:latin typeface="+mn-lt"/>
          <a:ea typeface="+mn-ea"/>
          <a:cs typeface="Arial" panose="020B0604020202020204" pitchFamily="34" charset="0"/>
        </a:defRPr>
      </a:lvl3pPr>
      <a:lvl4pPr marL="1714500" indent="-342900" algn="l" defTabSz="457200" rtl="0" eaLnBrk="1" latinLnBrk="0" hangingPunct="1">
        <a:spcBef>
          <a:spcPct val="20000"/>
        </a:spcBef>
        <a:buFont typeface="Arial" panose="020B0604020202020204" pitchFamily="34" charset="0"/>
        <a:buChar char="•"/>
        <a:defRPr sz="2000" kern="1200" cap="none" normalizeH="0">
          <a:solidFill>
            <a:schemeClr val="tx2"/>
          </a:solidFill>
          <a:latin typeface="+mn-lt"/>
          <a:ea typeface="+mn-ea"/>
          <a:cs typeface="Arial" panose="020B0604020202020204" pitchFamily="34" charset="0"/>
        </a:defRPr>
      </a:lvl4pPr>
      <a:lvl5pPr marL="2114550" indent="-285750" algn="l" defTabSz="457200" rtl="0" eaLnBrk="1" latinLnBrk="0" hangingPunct="1">
        <a:spcBef>
          <a:spcPct val="20000"/>
        </a:spcBef>
        <a:buFont typeface="Arial" panose="020B0604020202020204" pitchFamily="34" charset="0"/>
        <a:buChar char="•"/>
        <a:defRPr sz="18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2823A3-C6EE-6585-B508-6E73BFC5D167}"/>
              </a:ext>
            </a:extLst>
          </p:cNvPr>
          <p:cNvSpPr>
            <a:spLocks noGrp="1"/>
          </p:cNvSpPr>
          <p:nvPr>
            <p:ph type="body" sz="quarter" idx="12"/>
          </p:nvPr>
        </p:nvSpPr>
        <p:spPr>
          <a:xfrm>
            <a:off x="2088107" y="2505826"/>
            <a:ext cx="8802805" cy="1443038"/>
          </a:xfrm>
        </p:spPr>
        <p:txBody>
          <a:bodyPr/>
          <a:lstStyle/>
          <a:p>
            <a:r>
              <a:rPr lang="en-CA" dirty="0"/>
              <a:t>*insert team name*</a:t>
            </a:r>
          </a:p>
        </p:txBody>
      </p:sp>
      <p:sp>
        <p:nvSpPr>
          <p:cNvPr id="7" name="Text Placeholder 6">
            <a:extLst>
              <a:ext uri="{FF2B5EF4-FFF2-40B4-BE49-F238E27FC236}">
                <a16:creationId xmlns:a16="http://schemas.microsoft.com/office/drawing/2014/main" id="{E27EA977-54A5-7519-CD6E-7AAB8D0A15D5}"/>
              </a:ext>
            </a:extLst>
          </p:cNvPr>
          <p:cNvSpPr>
            <a:spLocks noGrp="1"/>
          </p:cNvSpPr>
          <p:nvPr>
            <p:ph type="body" sz="quarter" idx="13"/>
          </p:nvPr>
        </p:nvSpPr>
        <p:spPr>
          <a:xfrm>
            <a:off x="3249612" y="3607670"/>
            <a:ext cx="6112752" cy="1443038"/>
          </a:xfrm>
        </p:spPr>
        <p:txBody>
          <a:bodyPr>
            <a:noAutofit/>
          </a:bodyPr>
          <a:lstStyle/>
          <a:p>
            <a:r>
              <a:rPr lang="en-CA" sz="4000" dirty="0"/>
              <a:t>Teamwork Agreement</a:t>
            </a:r>
          </a:p>
          <a:p>
            <a:endParaRPr lang="en-CA" sz="4000" dirty="0"/>
          </a:p>
          <a:p>
            <a:r>
              <a:rPr lang="en-CA" sz="4000" dirty="0"/>
              <a:t> </a:t>
            </a:r>
            <a:r>
              <a:rPr lang="en-CA" sz="2800" i="1" dirty="0"/>
              <a:t>Last Updated: *insert date*</a:t>
            </a:r>
            <a:endParaRPr lang="en-CA" sz="4000" i="1" dirty="0"/>
          </a:p>
        </p:txBody>
      </p:sp>
    </p:spTree>
    <p:extLst>
      <p:ext uri="{BB962C8B-B14F-4D97-AF65-F5344CB8AC3E}">
        <p14:creationId xmlns:p14="http://schemas.microsoft.com/office/powerpoint/2010/main" val="116086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7B06E-9FD4-E7DB-47A3-868AA5035A27}"/>
              </a:ext>
            </a:extLst>
          </p:cNvPr>
          <p:cNvSpPr>
            <a:spLocks noGrp="1"/>
          </p:cNvSpPr>
          <p:nvPr>
            <p:ph type="title"/>
          </p:nvPr>
        </p:nvSpPr>
        <p:spPr/>
        <p:txBody>
          <a:bodyPr/>
          <a:lstStyle/>
          <a:p>
            <a:r>
              <a:rPr lang="en-US" dirty="0"/>
              <a:t>Signature of Commitment</a:t>
            </a:r>
            <a:endParaRPr lang="en-CA" dirty="0"/>
          </a:p>
        </p:txBody>
      </p:sp>
      <p:graphicFrame>
        <p:nvGraphicFramePr>
          <p:cNvPr id="7" name="Content Placeholder 6">
            <a:extLst>
              <a:ext uri="{FF2B5EF4-FFF2-40B4-BE49-F238E27FC236}">
                <a16:creationId xmlns:a16="http://schemas.microsoft.com/office/drawing/2014/main" id="{61233F08-9006-20AF-F2FB-F5400F0E7ECA}"/>
              </a:ext>
            </a:extLst>
          </p:cNvPr>
          <p:cNvGraphicFramePr>
            <a:graphicFrameLocks noGrp="1"/>
          </p:cNvGraphicFramePr>
          <p:nvPr>
            <p:ph sz="quarter" idx="10"/>
            <p:extLst>
              <p:ext uri="{D42A27DB-BD31-4B8C-83A1-F6EECF244321}">
                <p14:modId xmlns:p14="http://schemas.microsoft.com/office/powerpoint/2010/main" val="3009576378"/>
              </p:ext>
            </p:extLst>
          </p:nvPr>
        </p:nvGraphicFramePr>
        <p:xfrm>
          <a:off x="609598" y="1246917"/>
          <a:ext cx="10840873" cy="4724400"/>
        </p:xfrm>
        <a:graphic>
          <a:graphicData uri="http://schemas.openxmlformats.org/drawingml/2006/table">
            <a:tbl>
              <a:tblPr firstRow="1" bandRow="1">
                <a:tableStyleId>{5C22544A-7EE6-4342-B048-85BDC9FD1C3A}</a:tableStyleId>
              </a:tblPr>
              <a:tblGrid>
                <a:gridCol w="3984465">
                  <a:extLst>
                    <a:ext uri="{9D8B030D-6E8A-4147-A177-3AD203B41FA5}">
                      <a16:colId xmlns:a16="http://schemas.microsoft.com/office/drawing/2014/main" val="2186183831"/>
                    </a:ext>
                  </a:extLst>
                </a:gridCol>
                <a:gridCol w="6856408">
                  <a:extLst>
                    <a:ext uri="{9D8B030D-6E8A-4147-A177-3AD203B41FA5}">
                      <a16:colId xmlns:a16="http://schemas.microsoft.com/office/drawing/2014/main" val="2782752158"/>
                    </a:ext>
                  </a:extLst>
                </a:gridCol>
              </a:tblGrid>
              <a:tr h="370840">
                <a:tc>
                  <a:txBody>
                    <a:bodyPr/>
                    <a:lstStyle/>
                    <a:p>
                      <a:pPr algn="ctr"/>
                      <a:r>
                        <a:rPr lang="en-US" sz="3200" dirty="0"/>
                        <a:t>NAME</a:t>
                      </a:r>
                      <a:endParaRPr lang="en-CA" sz="3200" dirty="0"/>
                    </a:p>
                  </a:txBody>
                  <a:tcPr/>
                </a:tc>
                <a:tc>
                  <a:txBody>
                    <a:bodyPr/>
                    <a:lstStyle/>
                    <a:p>
                      <a:pPr algn="ctr"/>
                      <a:r>
                        <a:rPr lang="en-US" sz="3200" dirty="0"/>
                        <a:t>SIGNATURE</a:t>
                      </a:r>
                      <a:endParaRPr lang="en-CA" sz="3200" dirty="0"/>
                    </a:p>
                  </a:txBody>
                  <a:tcPr/>
                </a:tc>
                <a:extLst>
                  <a:ext uri="{0D108BD9-81ED-4DB2-BD59-A6C34878D82A}">
                    <a16:rowId xmlns:a16="http://schemas.microsoft.com/office/drawing/2014/main" val="127729348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628A9C"/>
                        </a:solidFill>
                      </a:endParaRPr>
                    </a:p>
                  </a:txBody>
                  <a:tcPr/>
                </a:tc>
                <a:tc>
                  <a:txBody>
                    <a:bodyPr/>
                    <a:lstStyle/>
                    <a:p>
                      <a:endParaRPr lang="en-CA" sz="2800" dirty="0"/>
                    </a:p>
                  </a:txBody>
                  <a:tcPr/>
                </a:tc>
                <a:extLst>
                  <a:ext uri="{0D108BD9-81ED-4DB2-BD59-A6C34878D82A}">
                    <a16:rowId xmlns:a16="http://schemas.microsoft.com/office/drawing/2014/main" val="2885237399"/>
                  </a:ext>
                </a:extLst>
              </a:tr>
              <a:tr h="370840">
                <a:tc>
                  <a:txBody>
                    <a:bodyPr/>
                    <a:lstStyle/>
                    <a:p>
                      <a:endParaRPr lang="en-US" sz="2800" dirty="0">
                        <a:solidFill>
                          <a:srgbClr val="628A9C"/>
                        </a:solidFill>
                      </a:endParaRPr>
                    </a:p>
                  </a:txBody>
                  <a:tcPr/>
                </a:tc>
                <a:tc>
                  <a:txBody>
                    <a:bodyPr/>
                    <a:lstStyle/>
                    <a:p>
                      <a:endParaRPr lang="en-CA" sz="2800"/>
                    </a:p>
                  </a:txBody>
                  <a:tcPr/>
                </a:tc>
                <a:extLst>
                  <a:ext uri="{0D108BD9-81ED-4DB2-BD59-A6C34878D82A}">
                    <a16:rowId xmlns:a16="http://schemas.microsoft.com/office/drawing/2014/main" val="14531044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628A9C"/>
                        </a:solidFill>
                      </a:endParaRPr>
                    </a:p>
                  </a:txBody>
                  <a:tcPr/>
                </a:tc>
                <a:tc>
                  <a:txBody>
                    <a:bodyPr/>
                    <a:lstStyle/>
                    <a:p>
                      <a:endParaRPr lang="en-CA" sz="2800"/>
                    </a:p>
                  </a:txBody>
                  <a:tcPr/>
                </a:tc>
                <a:extLst>
                  <a:ext uri="{0D108BD9-81ED-4DB2-BD59-A6C34878D82A}">
                    <a16:rowId xmlns:a16="http://schemas.microsoft.com/office/drawing/2014/main" val="37241236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628A9C"/>
                        </a:solidFill>
                      </a:endParaRPr>
                    </a:p>
                  </a:txBody>
                  <a:tcPr/>
                </a:tc>
                <a:tc>
                  <a:txBody>
                    <a:bodyPr/>
                    <a:lstStyle/>
                    <a:p>
                      <a:endParaRPr lang="en-CA" sz="2800"/>
                    </a:p>
                  </a:txBody>
                  <a:tcPr/>
                </a:tc>
                <a:extLst>
                  <a:ext uri="{0D108BD9-81ED-4DB2-BD59-A6C34878D82A}">
                    <a16:rowId xmlns:a16="http://schemas.microsoft.com/office/drawing/2014/main" val="37823842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628A9C"/>
                        </a:solidFill>
                      </a:endParaRPr>
                    </a:p>
                  </a:txBody>
                  <a:tcPr/>
                </a:tc>
                <a:tc>
                  <a:txBody>
                    <a:bodyPr/>
                    <a:lstStyle/>
                    <a:p>
                      <a:endParaRPr lang="en-CA" sz="2800"/>
                    </a:p>
                  </a:txBody>
                  <a:tcPr/>
                </a:tc>
                <a:extLst>
                  <a:ext uri="{0D108BD9-81ED-4DB2-BD59-A6C34878D82A}">
                    <a16:rowId xmlns:a16="http://schemas.microsoft.com/office/drawing/2014/main" val="89147621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628A9C"/>
                        </a:solidFill>
                      </a:endParaRPr>
                    </a:p>
                  </a:txBody>
                  <a:tcPr/>
                </a:tc>
                <a:tc>
                  <a:txBody>
                    <a:bodyPr/>
                    <a:lstStyle/>
                    <a:p>
                      <a:endParaRPr lang="en-CA" sz="2800"/>
                    </a:p>
                  </a:txBody>
                  <a:tcPr/>
                </a:tc>
                <a:extLst>
                  <a:ext uri="{0D108BD9-81ED-4DB2-BD59-A6C34878D82A}">
                    <a16:rowId xmlns:a16="http://schemas.microsoft.com/office/drawing/2014/main" val="226124234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628A9C"/>
                        </a:solidFill>
                      </a:endParaRPr>
                    </a:p>
                  </a:txBody>
                  <a:tcPr/>
                </a:tc>
                <a:tc>
                  <a:txBody>
                    <a:bodyPr/>
                    <a:lstStyle/>
                    <a:p>
                      <a:endParaRPr lang="en-CA" sz="2800" dirty="0"/>
                    </a:p>
                  </a:txBody>
                  <a:tcPr/>
                </a:tc>
                <a:extLst>
                  <a:ext uri="{0D108BD9-81ED-4DB2-BD59-A6C34878D82A}">
                    <a16:rowId xmlns:a16="http://schemas.microsoft.com/office/drawing/2014/main" val="418637553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2800" dirty="0">
                        <a:solidFill>
                          <a:srgbClr val="628A9C"/>
                        </a:solidFill>
                      </a:endParaRPr>
                    </a:p>
                  </a:txBody>
                  <a:tcPr/>
                </a:tc>
                <a:tc>
                  <a:txBody>
                    <a:bodyPr/>
                    <a:lstStyle/>
                    <a:p>
                      <a:endParaRPr lang="en-CA" sz="2800" dirty="0"/>
                    </a:p>
                  </a:txBody>
                  <a:tcPr/>
                </a:tc>
                <a:extLst>
                  <a:ext uri="{0D108BD9-81ED-4DB2-BD59-A6C34878D82A}">
                    <a16:rowId xmlns:a16="http://schemas.microsoft.com/office/drawing/2014/main" val="3051593806"/>
                  </a:ext>
                </a:extLst>
              </a:tr>
            </a:tbl>
          </a:graphicData>
        </a:graphic>
      </p:graphicFrame>
    </p:spTree>
    <p:extLst>
      <p:ext uri="{BB962C8B-B14F-4D97-AF65-F5344CB8AC3E}">
        <p14:creationId xmlns:p14="http://schemas.microsoft.com/office/powerpoint/2010/main" val="256837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CCE3DB-162F-F623-8C6A-7A1911599751}"/>
              </a:ext>
            </a:extLst>
          </p:cNvPr>
          <p:cNvSpPr txBox="1"/>
          <p:nvPr/>
        </p:nvSpPr>
        <p:spPr>
          <a:xfrm rot="1213421">
            <a:off x="9634256" y="5211591"/>
            <a:ext cx="2129051" cy="584775"/>
          </a:xfrm>
          <a:prstGeom prst="rect">
            <a:avLst/>
          </a:prstGeom>
          <a:noFill/>
        </p:spPr>
        <p:txBody>
          <a:bodyPr wrap="square" rtlCol="0">
            <a:spAutoFit/>
          </a:bodyPr>
          <a:lstStyle/>
          <a:p>
            <a:r>
              <a:rPr lang="en-CA" sz="3200" b="1" dirty="0">
                <a:solidFill>
                  <a:schemeClr val="bg1"/>
                </a:solidFill>
              </a:rPr>
              <a:t>Hiking</a:t>
            </a:r>
          </a:p>
        </p:txBody>
      </p:sp>
      <p:sp>
        <p:nvSpPr>
          <p:cNvPr id="7" name="TextBox 6">
            <a:extLst>
              <a:ext uri="{FF2B5EF4-FFF2-40B4-BE49-F238E27FC236}">
                <a16:creationId xmlns:a16="http://schemas.microsoft.com/office/drawing/2014/main" id="{006949F5-0D6A-C2B3-02E2-BAB02D53EBCF}"/>
              </a:ext>
            </a:extLst>
          </p:cNvPr>
          <p:cNvSpPr txBox="1"/>
          <p:nvPr/>
        </p:nvSpPr>
        <p:spPr>
          <a:xfrm rot="21047493">
            <a:off x="9636632" y="2764576"/>
            <a:ext cx="2129051" cy="584775"/>
          </a:xfrm>
          <a:prstGeom prst="rect">
            <a:avLst/>
          </a:prstGeom>
          <a:noFill/>
        </p:spPr>
        <p:txBody>
          <a:bodyPr wrap="square" rtlCol="0">
            <a:spAutoFit/>
          </a:bodyPr>
          <a:lstStyle/>
          <a:p>
            <a:r>
              <a:rPr lang="en-CA" sz="3200" b="1" dirty="0">
                <a:solidFill>
                  <a:schemeClr val="bg1"/>
                </a:solidFill>
              </a:rPr>
              <a:t>Ocean</a:t>
            </a:r>
          </a:p>
        </p:txBody>
      </p:sp>
      <p:sp>
        <p:nvSpPr>
          <p:cNvPr id="12" name="TextBox 11">
            <a:extLst>
              <a:ext uri="{FF2B5EF4-FFF2-40B4-BE49-F238E27FC236}">
                <a16:creationId xmlns:a16="http://schemas.microsoft.com/office/drawing/2014/main" id="{0D39C14D-1C56-6559-3E8A-C781E382359F}"/>
              </a:ext>
            </a:extLst>
          </p:cNvPr>
          <p:cNvSpPr txBox="1"/>
          <p:nvPr/>
        </p:nvSpPr>
        <p:spPr>
          <a:xfrm rot="21047493">
            <a:off x="1340" y="2017859"/>
            <a:ext cx="2129051" cy="584775"/>
          </a:xfrm>
          <a:prstGeom prst="rect">
            <a:avLst/>
          </a:prstGeom>
          <a:noFill/>
        </p:spPr>
        <p:txBody>
          <a:bodyPr wrap="square" rtlCol="0">
            <a:spAutoFit/>
          </a:bodyPr>
          <a:lstStyle/>
          <a:p>
            <a:r>
              <a:rPr lang="en-CA" sz="3200" b="1" dirty="0">
                <a:solidFill>
                  <a:schemeClr val="bg1"/>
                </a:solidFill>
              </a:rPr>
              <a:t>Friends</a:t>
            </a:r>
          </a:p>
        </p:txBody>
      </p:sp>
      <p:sp>
        <p:nvSpPr>
          <p:cNvPr id="13" name="TextBox 12">
            <a:extLst>
              <a:ext uri="{FF2B5EF4-FFF2-40B4-BE49-F238E27FC236}">
                <a16:creationId xmlns:a16="http://schemas.microsoft.com/office/drawing/2014/main" id="{9A595CC9-57B6-510D-C7D5-B0E44C376436}"/>
              </a:ext>
            </a:extLst>
          </p:cNvPr>
          <p:cNvSpPr txBox="1"/>
          <p:nvPr/>
        </p:nvSpPr>
        <p:spPr>
          <a:xfrm rot="21431070">
            <a:off x="3438425" y="2730696"/>
            <a:ext cx="2129051" cy="584775"/>
          </a:xfrm>
          <a:prstGeom prst="rect">
            <a:avLst/>
          </a:prstGeom>
          <a:noFill/>
        </p:spPr>
        <p:txBody>
          <a:bodyPr wrap="square" rtlCol="0">
            <a:spAutoFit/>
          </a:bodyPr>
          <a:lstStyle/>
          <a:p>
            <a:r>
              <a:rPr lang="en-CA" sz="3200" b="1" dirty="0">
                <a:solidFill>
                  <a:schemeClr val="bg1"/>
                </a:solidFill>
              </a:rPr>
              <a:t>Baking</a:t>
            </a:r>
          </a:p>
        </p:txBody>
      </p:sp>
      <p:sp>
        <p:nvSpPr>
          <p:cNvPr id="15" name="TextBox 14">
            <a:extLst>
              <a:ext uri="{FF2B5EF4-FFF2-40B4-BE49-F238E27FC236}">
                <a16:creationId xmlns:a16="http://schemas.microsoft.com/office/drawing/2014/main" id="{31CC3708-F933-AC76-6781-1738D4A3116E}"/>
              </a:ext>
            </a:extLst>
          </p:cNvPr>
          <p:cNvSpPr txBox="1"/>
          <p:nvPr/>
        </p:nvSpPr>
        <p:spPr>
          <a:xfrm>
            <a:off x="9684120" y="1988570"/>
            <a:ext cx="2129051" cy="584775"/>
          </a:xfrm>
          <a:prstGeom prst="rect">
            <a:avLst/>
          </a:prstGeom>
          <a:noFill/>
        </p:spPr>
        <p:txBody>
          <a:bodyPr wrap="square" rtlCol="0">
            <a:spAutoFit/>
          </a:bodyPr>
          <a:lstStyle/>
          <a:p>
            <a:r>
              <a:rPr lang="en-CA" sz="3200" b="1" dirty="0">
                <a:solidFill>
                  <a:schemeClr val="bg1"/>
                </a:solidFill>
              </a:rPr>
              <a:t>Travel</a:t>
            </a:r>
          </a:p>
        </p:txBody>
      </p:sp>
      <p:sp>
        <p:nvSpPr>
          <p:cNvPr id="17" name="TextBox 16">
            <a:extLst>
              <a:ext uri="{FF2B5EF4-FFF2-40B4-BE49-F238E27FC236}">
                <a16:creationId xmlns:a16="http://schemas.microsoft.com/office/drawing/2014/main" id="{5C673229-7931-A69F-0C80-56F57586452F}"/>
              </a:ext>
            </a:extLst>
          </p:cNvPr>
          <p:cNvSpPr txBox="1"/>
          <p:nvPr/>
        </p:nvSpPr>
        <p:spPr>
          <a:xfrm rot="21047493">
            <a:off x="3973573" y="-9105"/>
            <a:ext cx="2129051" cy="584775"/>
          </a:xfrm>
          <a:prstGeom prst="rect">
            <a:avLst/>
          </a:prstGeom>
          <a:noFill/>
        </p:spPr>
        <p:txBody>
          <a:bodyPr wrap="square" rtlCol="0">
            <a:spAutoFit/>
          </a:bodyPr>
          <a:lstStyle/>
          <a:p>
            <a:r>
              <a:rPr lang="en-CA" sz="3200" b="1" dirty="0">
                <a:solidFill>
                  <a:schemeClr val="bg1"/>
                </a:solidFill>
              </a:rPr>
              <a:t>Family</a:t>
            </a:r>
          </a:p>
        </p:txBody>
      </p:sp>
      <p:sp>
        <p:nvSpPr>
          <p:cNvPr id="18" name="TextBox 17">
            <a:extLst>
              <a:ext uri="{FF2B5EF4-FFF2-40B4-BE49-F238E27FC236}">
                <a16:creationId xmlns:a16="http://schemas.microsoft.com/office/drawing/2014/main" id="{FA459012-E4E7-61AC-AA27-7EB13267AEDC}"/>
              </a:ext>
            </a:extLst>
          </p:cNvPr>
          <p:cNvSpPr txBox="1"/>
          <p:nvPr/>
        </p:nvSpPr>
        <p:spPr>
          <a:xfrm rot="1213421">
            <a:off x="6323736" y="5165294"/>
            <a:ext cx="2129051" cy="584775"/>
          </a:xfrm>
          <a:prstGeom prst="rect">
            <a:avLst/>
          </a:prstGeom>
          <a:noFill/>
        </p:spPr>
        <p:txBody>
          <a:bodyPr wrap="square" rtlCol="0">
            <a:spAutoFit/>
          </a:bodyPr>
          <a:lstStyle/>
          <a:p>
            <a:r>
              <a:rPr lang="en-CA" sz="3200" b="1" dirty="0">
                <a:solidFill>
                  <a:schemeClr val="bg1"/>
                </a:solidFill>
              </a:rPr>
              <a:t>Food</a:t>
            </a:r>
          </a:p>
        </p:txBody>
      </p:sp>
      <p:sp>
        <p:nvSpPr>
          <p:cNvPr id="23" name="TextBox 22">
            <a:extLst>
              <a:ext uri="{FF2B5EF4-FFF2-40B4-BE49-F238E27FC236}">
                <a16:creationId xmlns:a16="http://schemas.microsoft.com/office/drawing/2014/main" id="{2569373E-FB83-3B8B-5CFE-08FEE8223C92}"/>
              </a:ext>
            </a:extLst>
          </p:cNvPr>
          <p:cNvSpPr txBox="1"/>
          <p:nvPr/>
        </p:nvSpPr>
        <p:spPr>
          <a:xfrm rot="21047493">
            <a:off x="6321854" y="-36558"/>
            <a:ext cx="2934300" cy="1077218"/>
          </a:xfrm>
          <a:prstGeom prst="rect">
            <a:avLst/>
          </a:prstGeom>
          <a:noFill/>
        </p:spPr>
        <p:txBody>
          <a:bodyPr wrap="square" rtlCol="0">
            <a:spAutoFit/>
          </a:bodyPr>
          <a:lstStyle/>
          <a:p>
            <a:r>
              <a:rPr lang="en-CA" sz="3200" b="1" dirty="0">
                <a:solidFill>
                  <a:schemeClr val="bg1"/>
                </a:solidFill>
              </a:rPr>
              <a:t>Family</a:t>
            </a:r>
          </a:p>
          <a:p>
            <a:r>
              <a:rPr lang="en-CA" sz="3200" b="1" dirty="0">
                <a:solidFill>
                  <a:schemeClr val="bg1"/>
                </a:solidFill>
              </a:rPr>
              <a:t>Adventures</a:t>
            </a:r>
          </a:p>
        </p:txBody>
      </p:sp>
      <p:sp>
        <p:nvSpPr>
          <p:cNvPr id="19" name="TextBox 18">
            <a:extLst>
              <a:ext uri="{FF2B5EF4-FFF2-40B4-BE49-F238E27FC236}">
                <a16:creationId xmlns:a16="http://schemas.microsoft.com/office/drawing/2014/main" id="{9079FA50-CEEE-EAB1-286D-3B365463743F}"/>
              </a:ext>
            </a:extLst>
          </p:cNvPr>
          <p:cNvSpPr txBox="1"/>
          <p:nvPr/>
        </p:nvSpPr>
        <p:spPr>
          <a:xfrm>
            <a:off x="2163462" y="1268503"/>
            <a:ext cx="6420980" cy="954107"/>
          </a:xfrm>
          <a:prstGeom prst="rect">
            <a:avLst/>
          </a:prstGeom>
          <a:noFill/>
        </p:spPr>
        <p:txBody>
          <a:bodyPr wrap="square" rtlCol="0">
            <a:spAutoFit/>
          </a:bodyPr>
          <a:lstStyle/>
          <a:p>
            <a:r>
              <a:rPr lang="en-US" sz="2800" dirty="0">
                <a:solidFill>
                  <a:srgbClr val="66254A"/>
                </a:solidFill>
              </a:rPr>
              <a:t>*insert pictures of your team doing something they love*</a:t>
            </a:r>
            <a:endParaRPr lang="en-CA" sz="2800" dirty="0">
              <a:solidFill>
                <a:srgbClr val="66254A"/>
              </a:solidFill>
            </a:endParaRPr>
          </a:p>
        </p:txBody>
      </p:sp>
    </p:spTree>
    <p:extLst>
      <p:ext uri="{BB962C8B-B14F-4D97-AF65-F5344CB8AC3E}">
        <p14:creationId xmlns:p14="http://schemas.microsoft.com/office/powerpoint/2010/main" val="181144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BD6C2-D50F-AE66-9039-2A6A85B92236}"/>
              </a:ext>
            </a:extLst>
          </p:cNvPr>
          <p:cNvSpPr>
            <a:spLocks noGrp="1"/>
          </p:cNvSpPr>
          <p:nvPr>
            <p:ph sz="quarter" idx="10"/>
          </p:nvPr>
        </p:nvSpPr>
        <p:spPr>
          <a:xfrm>
            <a:off x="609599" y="1205972"/>
            <a:ext cx="10972799" cy="5049838"/>
          </a:xfrm>
        </p:spPr>
        <p:txBody>
          <a:bodyPr>
            <a:normAutofit lnSpcReduction="10000"/>
          </a:bodyPr>
          <a:lstStyle/>
          <a:p>
            <a:r>
              <a:rPr lang="en-US" dirty="0"/>
              <a:t>To advance the teamwork and communication of the *</a:t>
            </a:r>
            <a:r>
              <a:rPr lang="en-US" dirty="0">
                <a:solidFill>
                  <a:srgbClr val="66254A"/>
                </a:solidFill>
              </a:rPr>
              <a:t>insert team name*</a:t>
            </a:r>
            <a:r>
              <a:rPr lang="en-US" dirty="0"/>
              <a:t> team, we have created this teamwork agreement to define how we will work together. </a:t>
            </a:r>
          </a:p>
          <a:p>
            <a:endParaRPr lang="en-US" dirty="0"/>
          </a:p>
          <a:p>
            <a:r>
              <a:rPr lang="en-US" dirty="0"/>
              <a:t>Each member of the team is responsible and accountable to uphold our teamwork agreement as we work together to improve our teamwork and communication as well as the outcomes of the people we serve.</a:t>
            </a:r>
            <a:endParaRPr lang="en-CA" dirty="0"/>
          </a:p>
        </p:txBody>
      </p:sp>
      <p:sp>
        <p:nvSpPr>
          <p:cNvPr id="4" name="Title 3">
            <a:extLst>
              <a:ext uri="{FF2B5EF4-FFF2-40B4-BE49-F238E27FC236}">
                <a16:creationId xmlns:a16="http://schemas.microsoft.com/office/drawing/2014/main" id="{20C10BE6-3862-EBDE-A908-908F698832E3}"/>
              </a:ext>
            </a:extLst>
          </p:cNvPr>
          <p:cNvSpPr>
            <a:spLocks noGrp="1"/>
          </p:cNvSpPr>
          <p:nvPr>
            <p:ph type="title"/>
          </p:nvPr>
        </p:nvSpPr>
        <p:spPr/>
        <p:txBody>
          <a:bodyPr/>
          <a:lstStyle/>
          <a:p>
            <a:r>
              <a:rPr lang="en-US" dirty="0"/>
              <a:t>Teamwork Agreement</a:t>
            </a:r>
            <a:endParaRPr lang="en-CA" dirty="0"/>
          </a:p>
        </p:txBody>
      </p:sp>
    </p:spTree>
    <p:extLst>
      <p:ext uri="{BB962C8B-B14F-4D97-AF65-F5344CB8AC3E}">
        <p14:creationId xmlns:p14="http://schemas.microsoft.com/office/powerpoint/2010/main" val="400974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B4A7250-5887-3974-292A-7AF5D7F35BA6}"/>
              </a:ext>
            </a:extLst>
          </p:cNvPr>
          <p:cNvSpPr>
            <a:spLocks noGrp="1"/>
          </p:cNvSpPr>
          <p:nvPr>
            <p:ph sz="quarter" idx="10"/>
          </p:nvPr>
        </p:nvSpPr>
        <p:spPr>
          <a:xfrm>
            <a:off x="685799" y="1676948"/>
            <a:ext cx="10972799" cy="2875980"/>
          </a:xfrm>
        </p:spPr>
        <p:txBody>
          <a:bodyPr>
            <a:normAutofit/>
          </a:bodyPr>
          <a:lstStyle/>
          <a:p>
            <a:endParaRPr lang="en-CA" sz="3200" dirty="0">
              <a:effectLst/>
              <a:ea typeface="Aptos" panose="020B0004020202020204" pitchFamily="34" charset="0"/>
              <a:cs typeface="Aptos" panose="020B0004020202020204" pitchFamily="34" charset="0"/>
            </a:endParaRPr>
          </a:p>
        </p:txBody>
      </p:sp>
      <p:sp>
        <p:nvSpPr>
          <p:cNvPr id="8" name="Title 7">
            <a:extLst>
              <a:ext uri="{FF2B5EF4-FFF2-40B4-BE49-F238E27FC236}">
                <a16:creationId xmlns:a16="http://schemas.microsoft.com/office/drawing/2014/main" id="{D6471C17-2AA4-0097-6D57-A978879F39EF}"/>
              </a:ext>
            </a:extLst>
          </p:cNvPr>
          <p:cNvSpPr>
            <a:spLocks noGrp="1"/>
          </p:cNvSpPr>
          <p:nvPr>
            <p:ph type="title"/>
          </p:nvPr>
        </p:nvSpPr>
        <p:spPr/>
        <p:txBody>
          <a:bodyPr>
            <a:normAutofit/>
          </a:bodyPr>
          <a:lstStyle/>
          <a:p>
            <a:r>
              <a:rPr lang="en-CA" dirty="0"/>
              <a:t>Shared Purpose</a:t>
            </a:r>
          </a:p>
        </p:txBody>
      </p:sp>
    </p:spTree>
    <p:extLst>
      <p:ext uri="{BB962C8B-B14F-4D97-AF65-F5344CB8AC3E}">
        <p14:creationId xmlns:p14="http://schemas.microsoft.com/office/powerpoint/2010/main" val="237720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E0862-A6DD-EFF5-2D2C-640D5261DD96}"/>
              </a:ext>
            </a:extLst>
          </p:cNvPr>
          <p:cNvSpPr>
            <a:spLocks noGrp="1"/>
          </p:cNvSpPr>
          <p:nvPr>
            <p:ph type="title"/>
          </p:nvPr>
        </p:nvSpPr>
        <p:spPr/>
        <p:txBody>
          <a:bodyPr/>
          <a:lstStyle/>
          <a:p>
            <a:r>
              <a:rPr lang="en-US" dirty="0"/>
              <a:t>How We Achieve Our S</a:t>
            </a:r>
            <a:r>
              <a:rPr lang="en-CA" dirty="0"/>
              <a:t>hared Purpose</a:t>
            </a:r>
          </a:p>
        </p:txBody>
      </p:sp>
      <p:sp>
        <p:nvSpPr>
          <p:cNvPr id="2" name="Content Placeholder 8">
            <a:extLst>
              <a:ext uri="{FF2B5EF4-FFF2-40B4-BE49-F238E27FC236}">
                <a16:creationId xmlns:a16="http://schemas.microsoft.com/office/drawing/2014/main" id="{AA069EBA-5939-D888-DD6B-E096183593F1}"/>
              </a:ext>
            </a:extLst>
          </p:cNvPr>
          <p:cNvSpPr>
            <a:spLocks noGrp="1"/>
          </p:cNvSpPr>
          <p:nvPr>
            <p:ph sz="quarter" idx="10"/>
          </p:nvPr>
        </p:nvSpPr>
        <p:spPr>
          <a:xfrm>
            <a:off x="685799" y="1417637"/>
            <a:ext cx="10972799" cy="4587377"/>
          </a:xfrm>
        </p:spPr>
        <p:txBody>
          <a:bodyPr>
            <a:normAutofit/>
          </a:bodyPr>
          <a:lstStyle/>
          <a:p>
            <a:pPr marL="457200" indent="-457200">
              <a:buFont typeface="Arial" panose="020B0604020202020204" pitchFamily="34" charset="0"/>
              <a:buChar char="•"/>
            </a:pPr>
            <a:endParaRPr lang="en-CA" sz="2800" dirty="0"/>
          </a:p>
          <a:p>
            <a:pPr marL="457200" indent="-457200">
              <a:buFont typeface="Arial" panose="020B0604020202020204" pitchFamily="34" charset="0"/>
              <a:buChar char="•"/>
            </a:pPr>
            <a:endParaRPr lang="en-CA" dirty="0"/>
          </a:p>
        </p:txBody>
      </p:sp>
    </p:spTree>
    <p:extLst>
      <p:ext uri="{BB962C8B-B14F-4D97-AF65-F5344CB8AC3E}">
        <p14:creationId xmlns:p14="http://schemas.microsoft.com/office/powerpoint/2010/main" val="274910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AF215-A5FF-B3B2-AE37-AE4E1DB04A3C}"/>
              </a:ext>
            </a:extLst>
          </p:cNvPr>
          <p:cNvSpPr>
            <a:spLocks noGrp="1"/>
          </p:cNvSpPr>
          <p:nvPr>
            <p:ph sz="quarter" idx="10"/>
          </p:nvPr>
        </p:nvSpPr>
        <p:spPr>
          <a:xfrm>
            <a:off x="350293" y="1146412"/>
            <a:ext cx="11491414" cy="5008728"/>
          </a:xfrm>
        </p:spPr>
        <p:txBody>
          <a:bodyPr>
            <a:normAutofit/>
          </a:bodyPr>
          <a:lstStyle/>
          <a:p>
            <a:r>
              <a:rPr lang="en-US" sz="2800" b="1" dirty="0"/>
              <a:t>Our team will hold each other accountable to maintain each other’s values and perspectives with:</a:t>
            </a:r>
          </a:p>
          <a:p>
            <a:pPr marL="457200" indent="-457200">
              <a:buFont typeface="Arial" panose="020B0604020202020204" pitchFamily="34" charset="0"/>
              <a:buChar char="•"/>
            </a:pPr>
            <a:endParaRPr lang="en-US" dirty="0"/>
          </a:p>
          <a:p>
            <a:endParaRPr lang="en-US" dirty="0"/>
          </a:p>
          <a:p>
            <a:endParaRPr lang="en-US" dirty="0"/>
          </a:p>
          <a:p>
            <a:endParaRPr lang="en-US" dirty="0"/>
          </a:p>
          <a:p>
            <a:pPr marL="457200" indent="-457200">
              <a:buFont typeface="Arial" panose="020B0604020202020204" pitchFamily="34" charset="0"/>
              <a:buChar char="•"/>
            </a:pPr>
            <a:endParaRPr lang="en-CA" dirty="0"/>
          </a:p>
        </p:txBody>
      </p:sp>
      <p:sp>
        <p:nvSpPr>
          <p:cNvPr id="4" name="Title 3">
            <a:extLst>
              <a:ext uri="{FF2B5EF4-FFF2-40B4-BE49-F238E27FC236}">
                <a16:creationId xmlns:a16="http://schemas.microsoft.com/office/drawing/2014/main" id="{809E1A6F-995B-4AEC-A148-BE4936DA7D5C}"/>
              </a:ext>
            </a:extLst>
          </p:cNvPr>
          <p:cNvSpPr>
            <a:spLocks noGrp="1"/>
          </p:cNvSpPr>
          <p:nvPr>
            <p:ph type="title"/>
          </p:nvPr>
        </p:nvSpPr>
        <p:spPr>
          <a:xfrm>
            <a:off x="295701" y="274638"/>
            <a:ext cx="10972800" cy="1143000"/>
          </a:xfrm>
        </p:spPr>
        <p:txBody>
          <a:bodyPr>
            <a:normAutofit fontScale="90000"/>
          </a:bodyPr>
          <a:lstStyle/>
          <a:p>
            <a:r>
              <a:rPr lang="en-CA" dirty="0"/>
              <a:t>Accountability to Values and Perspectives</a:t>
            </a:r>
          </a:p>
        </p:txBody>
      </p:sp>
    </p:spTree>
    <p:extLst>
      <p:ext uri="{BB962C8B-B14F-4D97-AF65-F5344CB8AC3E}">
        <p14:creationId xmlns:p14="http://schemas.microsoft.com/office/powerpoint/2010/main" val="357108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AF215-A5FF-B3B2-AE37-AE4E1DB04A3C}"/>
              </a:ext>
            </a:extLst>
          </p:cNvPr>
          <p:cNvSpPr>
            <a:spLocks noGrp="1"/>
          </p:cNvSpPr>
          <p:nvPr>
            <p:ph sz="quarter" idx="10"/>
          </p:nvPr>
        </p:nvSpPr>
        <p:spPr>
          <a:xfrm>
            <a:off x="382137" y="1260565"/>
            <a:ext cx="11532359" cy="4949165"/>
          </a:xfrm>
        </p:spPr>
        <p:txBody>
          <a:bodyPr>
            <a:normAutofit/>
          </a:bodyPr>
          <a:lstStyle/>
          <a:p>
            <a:pPr marL="457200" indent="-457200">
              <a:buFont typeface="Arial" panose="020B0604020202020204" pitchFamily="34" charset="0"/>
              <a:buChar char="•"/>
            </a:pPr>
            <a:endParaRPr lang="en-CA" dirty="0">
              <a:solidFill>
                <a:srgbClr val="628A9C"/>
              </a:solidFill>
            </a:endParaRPr>
          </a:p>
          <a:p>
            <a:pPr marL="457200" indent="-457200">
              <a:buFont typeface="Arial" panose="020B0604020202020204" pitchFamily="34" charset="0"/>
              <a:buChar char="•"/>
            </a:pPr>
            <a:endParaRPr lang="en-CA" dirty="0">
              <a:solidFill>
                <a:srgbClr val="628A9C"/>
              </a:solidFill>
            </a:endParaRPr>
          </a:p>
          <a:p>
            <a:pPr marL="457200" indent="-457200">
              <a:buFont typeface="Arial" panose="020B0604020202020204" pitchFamily="34" charset="0"/>
              <a:buChar char="•"/>
            </a:pPr>
            <a:endParaRPr lang="en-CA" dirty="0"/>
          </a:p>
          <a:p>
            <a:endParaRPr lang="en-CA" b="1" dirty="0"/>
          </a:p>
          <a:p>
            <a:pPr marL="457200" indent="-457200">
              <a:buFont typeface="Arial" panose="020B0604020202020204" pitchFamily="34" charset="0"/>
              <a:buChar char="•"/>
            </a:pPr>
            <a:endParaRPr lang="en-CA" b="1" dirty="0"/>
          </a:p>
        </p:txBody>
      </p:sp>
      <p:sp>
        <p:nvSpPr>
          <p:cNvPr id="4" name="Title 3">
            <a:extLst>
              <a:ext uri="{FF2B5EF4-FFF2-40B4-BE49-F238E27FC236}">
                <a16:creationId xmlns:a16="http://schemas.microsoft.com/office/drawing/2014/main" id="{809E1A6F-995B-4AEC-A148-BE4936DA7D5C}"/>
              </a:ext>
            </a:extLst>
          </p:cNvPr>
          <p:cNvSpPr>
            <a:spLocks noGrp="1"/>
          </p:cNvSpPr>
          <p:nvPr>
            <p:ph type="title"/>
          </p:nvPr>
        </p:nvSpPr>
        <p:spPr>
          <a:xfrm>
            <a:off x="404880" y="274638"/>
            <a:ext cx="10972800" cy="1143000"/>
          </a:xfrm>
        </p:spPr>
        <p:txBody>
          <a:bodyPr/>
          <a:lstStyle/>
          <a:p>
            <a:r>
              <a:rPr lang="en-CA" dirty="0"/>
              <a:t>Commitment to Conflict Resolution</a:t>
            </a:r>
          </a:p>
        </p:txBody>
      </p:sp>
    </p:spTree>
    <p:extLst>
      <p:ext uri="{BB962C8B-B14F-4D97-AF65-F5344CB8AC3E}">
        <p14:creationId xmlns:p14="http://schemas.microsoft.com/office/powerpoint/2010/main" val="281814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3AF215-A5FF-B3B2-AE37-AE4E1DB04A3C}"/>
              </a:ext>
            </a:extLst>
          </p:cNvPr>
          <p:cNvSpPr>
            <a:spLocks noGrp="1"/>
          </p:cNvSpPr>
          <p:nvPr>
            <p:ph sz="quarter" idx="10"/>
          </p:nvPr>
        </p:nvSpPr>
        <p:spPr>
          <a:xfrm>
            <a:off x="382137" y="1533524"/>
            <a:ext cx="11532359" cy="4294070"/>
          </a:xfrm>
        </p:spPr>
        <p:txBody>
          <a:bodyPr>
            <a:normAutofit/>
          </a:bodyPr>
          <a:lstStyle/>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a:p>
            <a:endParaRPr lang="en-CA" b="1" dirty="0"/>
          </a:p>
          <a:p>
            <a:pPr marL="457200" indent="-457200">
              <a:buFont typeface="Arial" panose="020B0604020202020204" pitchFamily="34" charset="0"/>
              <a:buChar char="•"/>
            </a:pPr>
            <a:endParaRPr lang="en-CA" b="1" dirty="0"/>
          </a:p>
        </p:txBody>
      </p:sp>
      <p:sp>
        <p:nvSpPr>
          <p:cNvPr id="4" name="Title 3">
            <a:extLst>
              <a:ext uri="{FF2B5EF4-FFF2-40B4-BE49-F238E27FC236}">
                <a16:creationId xmlns:a16="http://schemas.microsoft.com/office/drawing/2014/main" id="{809E1A6F-995B-4AEC-A148-BE4936DA7D5C}"/>
              </a:ext>
            </a:extLst>
          </p:cNvPr>
          <p:cNvSpPr>
            <a:spLocks noGrp="1"/>
          </p:cNvSpPr>
          <p:nvPr>
            <p:ph type="title"/>
          </p:nvPr>
        </p:nvSpPr>
        <p:spPr>
          <a:xfrm>
            <a:off x="404880" y="274638"/>
            <a:ext cx="10972800" cy="1143000"/>
          </a:xfrm>
        </p:spPr>
        <p:txBody>
          <a:bodyPr/>
          <a:lstStyle/>
          <a:p>
            <a:r>
              <a:rPr lang="en-CA" dirty="0"/>
              <a:t>Commitment to Team Bonding</a:t>
            </a:r>
          </a:p>
        </p:txBody>
      </p:sp>
    </p:spTree>
    <p:extLst>
      <p:ext uri="{BB962C8B-B14F-4D97-AF65-F5344CB8AC3E}">
        <p14:creationId xmlns:p14="http://schemas.microsoft.com/office/powerpoint/2010/main" val="279080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670DE-FB1D-97D1-AE03-C78A7DF0D341}"/>
              </a:ext>
            </a:extLst>
          </p:cNvPr>
          <p:cNvSpPr>
            <a:spLocks noGrp="1"/>
          </p:cNvSpPr>
          <p:nvPr>
            <p:ph sz="quarter" idx="10"/>
          </p:nvPr>
        </p:nvSpPr>
        <p:spPr>
          <a:xfrm>
            <a:off x="685800" y="1417638"/>
            <a:ext cx="10896600" cy="4532786"/>
          </a:xfrm>
        </p:spPr>
        <p:txBody>
          <a:bodyPr>
            <a:normAutofit/>
          </a:bodyPr>
          <a:lstStyle/>
          <a:p>
            <a:r>
              <a:rPr lang="en-US" dirty="0"/>
              <a:t>Our team commits to this teamwork agreement and will:</a:t>
            </a:r>
          </a:p>
          <a:p>
            <a:pPr marL="457200" indent="-457200">
              <a:buFont typeface="Arial" panose="020B0604020202020204" pitchFamily="34" charset="0"/>
              <a:buChar char="•"/>
            </a:pPr>
            <a:endParaRPr lang="en-US" dirty="0">
              <a:solidFill>
                <a:srgbClr val="628A9C"/>
              </a:solidFill>
            </a:endParaRPr>
          </a:p>
          <a:p>
            <a:pPr marL="457200" indent="-457200">
              <a:buFont typeface="Arial" panose="020B0604020202020204" pitchFamily="34" charset="0"/>
              <a:buChar char="•"/>
            </a:pPr>
            <a:endParaRPr lang="en-US" dirty="0">
              <a:solidFill>
                <a:srgbClr val="628A9C"/>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CA" dirty="0"/>
          </a:p>
        </p:txBody>
      </p:sp>
      <p:sp>
        <p:nvSpPr>
          <p:cNvPr id="4" name="Title 3">
            <a:extLst>
              <a:ext uri="{FF2B5EF4-FFF2-40B4-BE49-F238E27FC236}">
                <a16:creationId xmlns:a16="http://schemas.microsoft.com/office/drawing/2014/main" id="{7D6CEF7D-1D91-583D-782E-5AEB4A0B72B1}"/>
              </a:ext>
            </a:extLst>
          </p:cNvPr>
          <p:cNvSpPr>
            <a:spLocks noGrp="1"/>
          </p:cNvSpPr>
          <p:nvPr>
            <p:ph type="title"/>
          </p:nvPr>
        </p:nvSpPr>
        <p:spPr/>
        <p:txBody>
          <a:bodyPr/>
          <a:lstStyle/>
          <a:p>
            <a:r>
              <a:rPr lang="en-CA" dirty="0"/>
              <a:t>Implementation and Sustainability Plan</a:t>
            </a:r>
          </a:p>
        </p:txBody>
      </p:sp>
    </p:spTree>
    <p:extLst>
      <p:ext uri="{BB962C8B-B14F-4D97-AF65-F5344CB8AC3E}">
        <p14:creationId xmlns:p14="http://schemas.microsoft.com/office/powerpoint/2010/main" val="475173695"/>
      </p:ext>
    </p:extLst>
  </p:cSld>
  <p:clrMapOvr>
    <a:masterClrMapping/>
  </p:clrMapOvr>
</p:sld>
</file>

<file path=ppt/theme/theme1.xml><?xml version="1.0" encoding="utf-8"?>
<a:theme xmlns:a="http://schemas.openxmlformats.org/drawingml/2006/main" name="HQBC Powerpoint Template">
  <a:themeElements>
    <a:clrScheme name="Health Quality BC">
      <a:dk1>
        <a:sysClr val="windowText" lastClr="000000"/>
      </a:dk1>
      <a:lt1>
        <a:sysClr val="window" lastClr="FFFFFF"/>
      </a:lt1>
      <a:dk2>
        <a:srgbClr val="3E4440"/>
      </a:dk2>
      <a:lt2>
        <a:srgbClr val="E7E6E6"/>
      </a:lt2>
      <a:accent1>
        <a:srgbClr val="66254A"/>
      </a:accent1>
      <a:accent2>
        <a:srgbClr val="E58325"/>
      </a:accent2>
      <a:accent3>
        <a:srgbClr val="628A9C"/>
      </a:accent3>
      <a:accent4>
        <a:srgbClr val="F0C43F"/>
      </a:accent4>
      <a:accent5>
        <a:srgbClr val="C12637"/>
      </a:accent5>
      <a:accent6>
        <a:srgbClr val="41613B"/>
      </a:accent6>
      <a:hlink>
        <a:srgbClr val="628A9C"/>
      </a:hlink>
      <a:folHlink>
        <a:srgbClr val="66254A"/>
      </a:folHlink>
    </a:clrScheme>
    <a:fontScheme name="HQBC font">
      <a:majorFont>
        <a:latin typeface="Poppins Medium"/>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QBC EPIQ" id="{C78887A4-D2D8-4A4E-978C-C58CD2A15901}" vid="{CB7EB26A-2DF3-4E2C-9162-1BE3B6CCD1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QAO Presentation - Template - FINAL</Template>
  <TotalTime>5646</TotalTime>
  <Words>173</Words>
  <Application>Microsoft Office PowerPoint</Application>
  <PresentationFormat>Widescreen</PresentationFormat>
  <Paragraphs>51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Poppins</vt:lpstr>
      <vt:lpstr>HQBC Powerpoint Template</vt:lpstr>
      <vt:lpstr>PowerPoint Presentation</vt:lpstr>
      <vt:lpstr>PowerPoint Presentation</vt:lpstr>
      <vt:lpstr>Teamwork Agreement</vt:lpstr>
      <vt:lpstr>Shared Purpose</vt:lpstr>
      <vt:lpstr>How We Achieve Our Shared Purpose</vt:lpstr>
      <vt:lpstr>Accountability to Values and Perspectives</vt:lpstr>
      <vt:lpstr>Commitment to Conflict Resolution</vt:lpstr>
      <vt:lpstr>Commitment to Team Bonding</vt:lpstr>
      <vt:lpstr>Implementation and Sustainability Plan</vt:lpstr>
      <vt:lpstr>Signature of Commitment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Academy Online</dc:title>
  <dc:creator>Denise Swift</dc:creator>
  <cp:lastModifiedBy>Kaleena Ipema</cp:lastModifiedBy>
  <cp:revision>205</cp:revision>
  <dcterms:created xsi:type="dcterms:W3CDTF">2021-01-13T00:48:11Z</dcterms:created>
  <dcterms:modified xsi:type="dcterms:W3CDTF">2024-05-24T15:31:31Z</dcterms:modified>
</cp:coreProperties>
</file>