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9"/>
  </p:normalViewPr>
  <p:slideViewPr>
    <p:cSldViewPr snapToGrid="0" snapToObjects="1">
      <p:cViewPr varScale="1">
        <p:scale>
          <a:sx n="60" d="100"/>
          <a:sy n="60" d="100"/>
        </p:scale>
        <p:origin x="8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D926-1B61-1747-BF40-9A05F7BE803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6F76-0565-754C-8D98-9CEF447A6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9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7149043" y="3509216"/>
            <a:ext cx="4309093" cy="3097275"/>
          </a:xfrm>
          <a:prstGeom prst="rect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706069" y="3509217"/>
            <a:ext cx="4309093" cy="3097275"/>
          </a:xfrm>
          <a:prstGeom prst="rect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49043" y="238639"/>
            <a:ext cx="4309093" cy="3097275"/>
          </a:xfrm>
          <a:prstGeom prst="rect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706069" y="238640"/>
            <a:ext cx="4309093" cy="3097275"/>
          </a:xfrm>
          <a:prstGeom prst="rect">
            <a:avLst/>
          </a:prstGeom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149043" y="3505837"/>
            <a:ext cx="4309093" cy="11848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706069" y="3505838"/>
            <a:ext cx="4309093" cy="1184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49044" y="242889"/>
            <a:ext cx="4309093" cy="1184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06069" y="242889"/>
            <a:ext cx="4309093" cy="118487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77772" y="242887"/>
            <a:ext cx="1598167" cy="15465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77771" y="1852039"/>
            <a:ext cx="1598167" cy="15465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77771" y="3478621"/>
            <a:ext cx="1598167" cy="154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77772" y="5087274"/>
            <a:ext cx="1598167" cy="15465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196301" y="342851"/>
            <a:ext cx="8964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2">
                    <a:lumMod val="25000"/>
                  </a:schemeClr>
                </a:solidFill>
                <a:latin typeface="Proxima Nova Extrabold" charset="0"/>
                <a:ea typeface="Proxima Nova Extrabold" charset="0"/>
                <a:cs typeface="Proxima Nova Extrabold" charset="0"/>
              </a:rPr>
              <a:t>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10056" y="1889365"/>
            <a:ext cx="8964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2">
                    <a:lumMod val="25000"/>
                  </a:schemeClr>
                </a:solidFill>
                <a:latin typeface="Proxima Nova Extrabold" charset="0"/>
                <a:ea typeface="Proxima Nova Extrabold" charset="0"/>
                <a:cs typeface="Proxima Nova Extrabold" charset="0"/>
              </a:rPr>
              <a:t>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28620" y="3554017"/>
            <a:ext cx="8964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2">
                    <a:lumMod val="25000"/>
                  </a:schemeClr>
                </a:solidFill>
                <a:latin typeface="Proxima Nova Extrabold" charset="0"/>
                <a:ea typeface="Proxima Nova Extrabold" charset="0"/>
                <a:cs typeface="Proxima Nova Extrabold" charset="0"/>
              </a:rPr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8620" y="5137255"/>
            <a:ext cx="8964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bg2">
                    <a:lumMod val="25000"/>
                  </a:schemeClr>
                </a:solidFill>
                <a:latin typeface="Proxima Nova Extrabold" charset="0"/>
                <a:ea typeface="Proxima Nova Extrabold" charset="0"/>
                <a:cs typeface="Proxima Nova Extrabold" charset="0"/>
              </a:rPr>
              <a:t>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83867" y="238640"/>
            <a:ext cx="1953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Strengths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Proxima Nova Condensed Extrabold" charset="0"/>
              <a:ea typeface="Proxima Nova Condensed Extrabold" charset="0"/>
              <a:cs typeface="Proxima Nova Condensed Extrabold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80619" y="242887"/>
            <a:ext cx="2645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Opportunities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24438" y="3518849"/>
            <a:ext cx="2072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Aspirations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26843" y="3491699"/>
            <a:ext cx="1953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Proxima Nova Condensed Extrabold" charset="0"/>
                <a:ea typeface="Proxima Nova Condensed Extrabold" charset="0"/>
                <a:cs typeface="Proxima Nova Condensed Extrabold" charset="0"/>
              </a:rPr>
              <a:t>Results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39957" y="573099"/>
            <a:ext cx="40259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are our greatest strengths?</a:t>
            </a:r>
          </a:p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makes us unique?</a:t>
            </a:r>
          </a:p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do we excel at?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49044" y="573099"/>
            <a:ext cx="4309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opportunities can we leverage into success?</a:t>
            </a:r>
          </a:p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disruptions can we reframe as opportunities?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26787" y="3916375"/>
            <a:ext cx="43090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do we want to be &amp; do in the future?</a:t>
            </a:r>
          </a:p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How can we make a difference?</a:t>
            </a:r>
          </a:p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are we passionate about?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49047" y="3753803"/>
            <a:ext cx="4309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What are the measureable results that will tell us we’ve achieved our vision?</a:t>
            </a:r>
          </a:p>
          <a:p>
            <a:pPr marL="182563" indent="-182563">
              <a:buFont typeface="Arial" charset="0"/>
              <a:buChar char="•"/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Proxima Nova Condensed" charset="0"/>
                <a:ea typeface="Proxima Nova Condensed" charset="0"/>
                <a:cs typeface="Proxima Nova Condensed" charset="0"/>
              </a:rPr>
              <a:t>How do we translate our vision of success into tangible outcomes?</a:t>
            </a:r>
          </a:p>
        </p:txBody>
      </p:sp>
    </p:spTree>
    <p:extLst>
      <p:ext uri="{BB962C8B-B14F-4D97-AF65-F5344CB8AC3E}">
        <p14:creationId xmlns:p14="http://schemas.microsoft.com/office/powerpoint/2010/main" val="1309897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</TotalTime>
  <Words>92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Proxima Nova Condensed</vt:lpstr>
      <vt:lpstr>Proxima Nova Condensed Extrabold</vt:lpstr>
      <vt:lpstr>Proxima Nova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Anwaar Baobeid</dc:creator>
  <cp:lastModifiedBy>Lipsky, Nancy</cp:lastModifiedBy>
  <cp:revision>7</cp:revision>
  <dcterms:created xsi:type="dcterms:W3CDTF">2018-01-17T19:18:16Z</dcterms:created>
  <dcterms:modified xsi:type="dcterms:W3CDTF">2020-12-01T23:59:07Z</dcterms:modified>
</cp:coreProperties>
</file>