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xlsx" ContentType="application/vnd.openxmlformats-officedocument.spreadsheetml.sheet"/>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notesSlides/notesSlide21.xml" ContentType="application/vnd.openxmlformats-officedocument.presentationml.notesSlide+xml"/>
  <Override PartName="/ppt/charts/chart3.xml" ContentType="application/vnd.openxmlformats-officedocument.drawingml.chart+xml"/>
  <Override PartName="/ppt/drawings/drawing1.xml" ContentType="application/vnd.openxmlformats-officedocument.drawingml.chartshapes+xml"/>
  <Override PartName="/ppt/notesSlides/notesSlide22.xml" ContentType="application/vnd.openxmlformats-officedocument.presentationml.notesSlide+xml"/>
  <Override PartName="/ppt/charts/chart4.xml" ContentType="application/vnd.openxmlformats-officedocument.drawingml.chart+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50"/>
  </p:notesMasterIdLst>
  <p:sldIdLst>
    <p:sldId id="256" r:id="rId4"/>
    <p:sldId id="268" r:id="rId5"/>
    <p:sldId id="273" r:id="rId6"/>
    <p:sldId id="269" r:id="rId7"/>
    <p:sldId id="274" r:id="rId8"/>
    <p:sldId id="270" r:id="rId9"/>
    <p:sldId id="266" r:id="rId10"/>
    <p:sldId id="267"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 id="292" r:id="rId27"/>
    <p:sldId id="293" r:id="rId28"/>
    <p:sldId id="294" r:id="rId29"/>
    <p:sldId id="295" r:id="rId30"/>
    <p:sldId id="296" r:id="rId31"/>
    <p:sldId id="297" r:id="rId32"/>
    <p:sldId id="298" r:id="rId33"/>
    <p:sldId id="299" r:id="rId34"/>
    <p:sldId id="300" r:id="rId35"/>
    <p:sldId id="258" r:id="rId36"/>
    <p:sldId id="259" r:id="rId37"/>
    <p:sldId id="260" r:id="rId38"/>
    <p:sldId id="261" r:id="rId39"/>
    <p:sldId id="262" r:id="rId40"/>
    <p:sldId id="263" r:id="rId41"/>
    <p:sldId id="264" r:id="rId42"/>
    <p:sldId id="265" r:id="rId43"/>
    <p:sldId id="272" r:id="rId44"/>
    <p:sldId id="275" r:id="rId45"/>
    <p:sldId id="271" r:id="rId46"/>
    <p:sldId id="301" r:id="rId47"/>
    <p:sldId id="302" r:id="rId48"/>
    <p:sldId id="276"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159" autoAdjust="0"/>
  </p:normalViewPr>
  <p:slideViewPr>
    <p:cSldViewPr>
      <p:cViewPr varScale="1">
        <p:scale>
          <a:sx n="88" d="100"/>
          <a:sy n="88" d="100"/>
        </p:scale>
        <p:origin x="-280"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50" Type="http://schemas.openxmlformats.org/officeDocument/2006/relationships/notesMaster" Target="notesMasters/notesMaster1.xml"/><Relationship Id="rId51" Type="http://schemas.openxmlformats.org/officeDocument/2006/relationships/printerSettings" Target="printerSettings/printerSettings1.bin"/><Relationship Id="rId52" Type="http://schemas.openxmlformats.org/officeDocument/2006/relationships/presProps" Target="presProps.xml"/><Relationship Id="rId53" Type="http://schemas.openxmlformats.org/officeDocument/2006/relationships/viewProps" Target="viewProps.xml"/><Relationship Id="rId54" Type="http://schemas.openxmlformats.org/officeDocument/2006/relationships/theme" Target="theme/theme1.xml"/><Relationship Id="rId55" Type="http://schemas.openxmlformats.org/officeDocument/2006/relationships/tableStyles" Target="tableStyles.xml"/><Relationship Id="rId40" Type="http://schemas.openxmlformats.org/officeDocument/2006/relationships/slide" Target="slides/slide37.xml"/><Relationship Id="rId41" Type="http://schemas.openxmlformats.org/officeDocument/2006/relationships/slide" Target="slides/slide38.xml"/><Relationship Id="rId42" Type="http://schemas.openxmlformats.org/officeDocument/2006/relationships/slide" Target="slides/slide39.xml"/><Relationship Id="rId43" Type="http://schemas.openxmlformats.org/officeDocument/2006/relationships/slide" Target="slides/slide40.xml"/><Relationship Id="rId44" Type="http://schemas.openxmlformats.org/officeDocument/2006/relationships/slide" Target="slides/slide41.xml"/><Relationship Id="rId45" Type="http://schemas.openxmlformats.org/officeDocument/2006/relationships/slide" Target="slides/slide42.xml"/><Relationship Id="rId46" Type="http://schemas.openxmlformats.org/officeDocument/2006/relationships/slide" Target="slides/slide43.xml"/><Relationship Id="rId47" Type="http://schemas.openxmlformats.org/officeDocument/2006/relationships/slide" Target="slides/slide44.xml"/><Relationship Id="rId48" Type="http://schemas.openxmlformats.org/officeDocument/2006/relationships/slide" Target="slides/slide45.xml"/><Relationship Id="rId49" Type="http://schemas.openxmlformats.org/officeDocument/2006/relationships/slide" Target="slides/slide46.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Master" Target="slideMasters/slideMaster3.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30" Type="http://schemas.openxmlformats.org/officeDocument/2006/relationships/slide" Target="slides/slide27.xml"/><Relationship Id="rId31" Type="http://schemas.openxmlformats.org/officeDocument/2006/relationships/slide" Target="slides/slide28.xml"/><Relationship Id="rId32" Type="http://schemas.openxmlformats.org/officeDocument/2006/relationships/slide" Target="slides/slide29.xml"/><Relationship Id="rId33" Type="http://schemas.openxmlformats.org/officeDocument/2006/relationships/slide" Target="slides/slide30.xml"/><Relationship Id="rId34" Type="http://schemas.openxmlformats.org/officeDocument/2006/relationships/slide" Target="slides/slide31.xml"/><Relationship Id="rId35" Type="http://schemas.openxmlformats.org/officeDocument/2006/relationships/slide" Target="slides/slide32.xml"/><Relationship Id="rId36" Type="http://schemas.openxmlformats.org/officeDocument/2006/relationships/slide" Target="slides/slide33.xml"/><Relationship Id="rId37" Type="http://schemas.openxmlformats.org/officeDocument/2006/relationships/slide" Target="slides/slide34.xml"/><Relationship Id="rId38" Type="http://schemas.openxmlformats.org/officeDocument/2006/relationships/slide" Target="slides/slide35.xml"/><Relationship Id="rId39" Type="http://schemas.openxmlformats.org/officeDocument/2006/relationships/slide" Target="slides/slide3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slide" Target="slides/slide19.xml"/><Relationship Id="rId23" Type="http://schemas.openxmlformats.org/officeDocument/2006/relationships/slide" Target="slides/slide20.xml"/><Relationship Id="rId24" Type="http://schemas.openxmlformats.org/officeDocument/2006/relationships/slide" Target="slides/slide21.xml"/><Relationship Id="rId25" Type="http://schemas.openxmlformats.org/officeDocument/2006/relationships/slide" Target="slides/slide22.xml"/><Relationship Id="rId26" Type="http://schemas.openxmlformats.org/officeDocument/2006/relationships/slide" Target="slides/slide23.xml"/><Relationship Id="rId27" Type="http://schemas.openxmlformats.org/officeDocument/2006/relationships/slide" Target="slides/slide24.xml"/><Relationship Id="rId28" Type="http://schemas.openxmlformats.org/officeDocument/2006/relationships/slide" Target="slides/slide25.xml"/><Relationship Id="rId29" Type="http://schemas.openxmlformats.org/officeDocument/2006/relationships/slide" Target="slides/slide2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s>
</file>

<file path=ppt/charts/_rels/chart1.xml.rels><?xml version="1.0" encoding="UTF-8" standalone="yes"?>
<Relationships xmlns="http://schemas.openxmlformats.org/package/2006/relationships"><Relationship Id="rId1" Type="http://schemas.openxmlformats.org/officeDocument/2006/relationships/oleObject" Target="file:///C:\Users\leiter\Documents\Research\Surveys\Fraser%20Health%20Diary%20Study\Baseline%20data\Fraser%20Baseline%20Graphs.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leiter\Documents\Research\Surveys\Fraser%20Health%20Diary%20Study\Baseline%20data\Fraser%20Baseline%20Graph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leiter\Documents\Research\Surveys\Fraser%20Health%20Diary%20Study\Baseline%20data\Fraser%20Baseline%20Graphs.xlsx" TargetMode="External"/><Relationship Id="rId2" Type="http://schemas.openxmlformats.org/officeDocument/2006/relationships/chartUserShapes" Target="../drawings/drawing1.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smtClean="0"/>
              <a:t>ERads</a:t>
            </a:r>
            <a:endParaRPr lang="en-US" sz="2400" dirty="0"/>
          </a:p>
        </c:rich>
      </c:tx>
      <c:layout/>
      <c:overlay val="0"/>
      <c:spPr>
        <a:noFill/>
        <a:ln>
          <a:noFill/>
        </a:ln>
        <a:effectLst/>
      </c:spPr>
    </c:title>
    <c:autoTitleDeleted val="0"/>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Sheet3!$Q$27</c:f>
              <c:strCache>
                <c:ptCount val="1"/>
                <c:pt idx="0">
                  <c:v>Ers</c:v>
                </c:pt>
              </c:strCache>
            </c:strRef>
          </c:tx>
          <c:dPt>
            <c:idx val="0"/>
            <c:bubble3D val="0"/>
            <c:spPr>
              <a:solidFill>
                <a:srgbClr val="FF0000"/>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Pt>
            <c:idx val="4"/>
            <c:bubble3D val="0"/>
            <c:spPr>
              <a:solidFill>
                <a:schemeClr val="accent5"/>
              </a:solidFill>
              <a:ln w="25400">
                <a:solidFill>
                  <a:schemeClr val="lt1"/>
                </a:solidFill>
              </a:ln>
              <a:effectLst/>
              <a:sp3d contourW="25400">
                <a:contourClr>
                  <a:schemeClr val="lt1"/>
                </a:contourClr>
              </a:sp3d>
            </c:spPr>
          </c:dPt>
          <c:cat>
            <c:strRef>
              <c:f>Sheet3!$P$28:$P$32</c:f>
              <c:strCache>
                <c:ptCount val="5"/>
                <c:pt idx="0">
                  <c:v>Burnout</c:v>
                </c:pt>
                <c:pt idx="1">
                  <c:v>Disengaged</c:v>
                </c:pt>
                <c:pt idx="2">
                  <c:v>Overextended</c:v>
                </c:pt>
                <c:pt idx="3">
                  <c:v>Ineffective</c:v>
                </c:pt>
                <c:pt idx="4">
                  <c:v>Engaged</c:v>
                </c:pt>
              </c:strCache>
            </c:strRef>
          </c:cat>
          <c:val>
            <c:numRef>
              <c:f>Sheet3!$Q$28:$Q$32</c:f>
              <c:numCache>
                <c:formatCode>0%</c:formatCode>
                <c:ptCount val="5"/>
                <c:pt idx="0">
                  <c:v>0.064</c:v>
                </c:pt>
                <c:pt idx="1">
                  <c:v>0.021</c:v>
                </c:pt>
                <c:pt idx="2">
                  <c:v>0.213</c:v>
                </c:pt>
                <c:pt idx="3">
                  <c:v>0.213</c:v>
                </c:pt>
                <c:pt idx="4">
                  <c:v>0.489</c:v>
                </c:pt>
              </c:numCache>
            </c:numRef>
          </c:val>
        </c:ser>
        <c:dLbls>
          <c:showLegendKey val="0"/>
          <c:showVal val="0"/>
          <c:showCatName val="0"/>
          <c:showSerName val="0"/>
          <c:showPercent val="0"/>
          <c:showBubbleSize val="0"/>
          <c:showLeaderLines val="1"/>
        </c:dLbls>
      </c:pie3D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view3D>
      <c:rotX val="30"/>
      <c:rotY val="0"/>
      <c:depthPercent val="100"/>
      <c:rAngAx val="0"/>
      <c:perspective val="3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Sheet3!$T$27</c:f>
              <c:strCache>
                <c:ptCount val="1"/>
                <c:pt idx="0">
                  <c:v>Others</c:v>
                </c:pt>
              </c:strCache>
            </c:strRef>
          </c:tx>
          <c:dPt>
            <c:idx val="0"/>
            <c:bubble3D val="0"/>
            <c:spPr>
              <a:solidFill>
                <a:srgbClr val="FF0000"/>
              </a:solidFill>
              <a:ln w="25400">
                <a:solidFill>
                  <a:schemeClr val="lt1"/>
                </a:solidFill>
              </a:ln>
              <a:effectLst/>
              <a:sp3d contourW="25400">
                <a:contourClr>
                  <a:schemeClr val="lt1"/>
                </a:contourClr>
              </a:sp3d>
            </c:spPr>
          </c:dPt>
          <c:dPt>
            <c:idx val="1"/>
            <c:bubble3D val="0"/>
            <c:spPr>
              <a:solidFill>
                <a:schemeClr val="accent2"/>
              </a:solidFill>
              <a:ln w="25400">
                <a:solidFill>
                  <a:schemeClr val="lt1"/>
                </a:solidFill>
              </a:ln>
              <a:effectLst/>
              <a:sp3d contourW="25400">
                <a:contourClr>
                  <a:schemeClr val="lt1"/>
                </a:contourClr>
              </a:sp3d>
            </c:spPr>
          </c:dPt>
          <c:dPt>
            <c:idx val="2"/>
            <c:bubble3D val="0"/>
            <c:spPr>
              <a:solidFill>
                <a:schemeClr val="accent3"/>
              </a:solidFill>
              <a:ln w="25400">
                <a:solidFill>
                  <a:schemeClr val="lt1"/>
                </a:solidFill>
              </a:ln>
              <a:effectLst/>
              <a:sp3d contourW="25400">
                <a:contourClr>
                  <a:schemeClr val="lt1"/>
                </a:contourClr>
              </a:sp3d>
            </c:spPr>
          </c:dPt>
          <c:dPt>
            <c:idx val="3"/>
            <c:bubble3D val="0"/>
            <c:spPr>
              <a:solidFill>
                <a:schemeClr val="accent4"/>
              </a:solidFill>
              <a:ln w="25400">
                <a:solidFill>
                  <a:schemeClr val="lt1"/>
                </a:solidFill>
              </a:ln>
              <a:effectLst/>
              <a:sp3d contourW="25400">
                <a:contourClr>
                  <a:schemeClr val="lt1"/>
                </a:contourClr>
              </a:sp3d>
            </c:spPr>
          </c:dPt>
          <c:dPt>
            <c:idx val="4"/>
            <c:bubble3D val="0"/>
            <c:spPr>
              <a:solidFill>
                <a:schemeClr val="accent5"/>
              </a:solidFill>
              <a:ln w="25400">
                <a:solidFill>
                  <a:schemeClr val="lt1"/>
                </a:solidFill>
              </a:ln>
              <a:effectLst/>
              <a:sp3d contourW="25400">
                <a:contourClr>
                  <a:schemeClr val="lt1"/>
                </a:contourClr>
              </a:sp3d>
            </c:spPr>
          </c:dPt>
          <c:cat>
            <c:strRef>
              <c:f>Sheet3!$S$28:$S$32</c:f>
              <c:strCache>
                <c:ptCount val="5"/>
                <c:pt idx="0">
                  <c:v>Burnout</c:v>
                </c:pt>
                <c:pt idx="1">
                  <c:v>Disengaged</c:v>
                </c:pt>
                <c:pt idx="2">
                  <c:v>Overextended</c:v>
                </c:pt>
                <c:pt idx="3">
                  <c:v>Ineffective</c:v>
                </c:pt>
                <c:pt idx="4">
                  <c:v>Engaged</c:v>
                </c:pt>
              </c:strCache>
            </c:strRef>
          </c:cat>
          <c:val>
            <c:numRef>
              <c:f>Sheet3!$T$28:$T$32</c:f>
              <c:numCache>
                <c:formatCode>0%</c:formatCode>
                <c:ptCount val="5"/>
                <c:pt idx="0">
                  <c:v>0.159</c:v>
                </c:pt>
                <c:pt idx="1">
                  <c:v>0.037</c:v>
                </c:pt>
                <c:pt idx="2">
                  <c:v>0.183</c:v>
                </c:pt>
                <c:pt idx="3">
                  <c:v>0.354</c:v>
                </c:pt>
                <c:pt idx="4">
                  <c:v>0.268</c:v>
                </c:pt>
              </c:numCache>
            </c:numRef>
          </c:val>
        </c:ser>
        <c:dLbls>
          <c:showLegendKey val="0"/>
          <c:showVal val="0"/>
          <c:showCatName val="0"/>
          <c:showSerName val="0"/>
          <c:showPercent val="0"/>
          <c:showBubbleSize val="0"/>
          <c:showLeaderLines val="1"/>
        </c:dLbls>
      </c:pie3DChart>
      <c:spPr>
        <a:noFill/>
        <a:ln>
          <a:noFill/>
        </a:ln>
        <a:effectLst/>
      </c:spPr>
    </c:plotArea>
    <c:legend>
      <c:legendPos val="b"/>
      <c:layout>
        <c:manualLayout>
          <c:xMode val="edge"/>
          <c:yMode val="edge"/>
          <c:x val="0.0104642676674838"/>
          <c:y val="0.745455936422389"/>
          <c:w val="0.954236159890865"/>
          <c:h val="0.237142433031127"/>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US" sz="2400" dirty="0"/>
              <a:t>Contrast of Engagement Radicals &amp; Others</a:t>
            </a:r>
          </a:p>
        </c:rich>
      </c:tx>
      <c:layout/>
      <c:overlay val="0"/>
      <c:spPr>
        <a:noFill/>
        <a:ln>
          <a:noFill/>
        </a:ln>
        <a:effectLst/>
      </c:spPr>
    </c:title>
    <c:autoTitleDeleted val="0"/>
    <c:plotArea>
      <c:layout/>
      <c:barChart>
        <c:barDir val="col"/>
        <c:grouping val="clustered"/>
        <c:varyColors val="0"/>
        <c:ser>
          <c:idx val="0"/>
          <c:order val="0"/>
          <c:tx>
            <c:strRef>
              <c:f>'MBI AWS'!$A$12</c:f>
              <c:strCache>
                <c:ptCount val="1"/>
                <c:pt idx="0">
                  <c:v>Engage Radicals</c:v>
                </c:pt>
              </c:strCache>
            </c:strRef>
          </c:tx>
          <c:spPr>
            <a:solidFill>
              <a:schemeClr val="accent1"/>
            </a:solidFill>
            <a:ln>
              <a:noFill/>
            </a:ln>
            <a:effectLst/>
          </c:spPr>
          <c:invertIfNegative val="0"/>
          <c:cat>
            <c:strRef>
              <c:f>'MBI AWS'!$D$11:$N$11</c:f>
              <c:strCache>
                <c:ptCount val="11"/>
                <c:pt idx="0">
                  <c:v>Energy</c:v>
                </c:pt>
                <c:pt idx="1">
                  <c:v>Involvement</c:v>
                </c:pt>
                <c:pt idx="2">
                  <c:v>Efficacy</c:v>
                </c:pt>
                <c:pt idx="3">
                  <c:v>Engagement</c:v>
                </c:pt>
                <c:pt idx="5">
                  <c:v>Pos Wkload</c:v>
                </c:pt>
                <c:pt idx="6">
                  <c:v>Control</c:v>
                </c:pt>
                <c:pt idx="7">
                  <c:v>Reward</c:v>
                </c:pt>
                <c:pt idx="8">
                  <c:v>Community</c:v>
                </c:pt>
                <c:pt idx="9">
                  <c:v>Fairness</c:v>
                </c:pt>
                <c:pt idx="10">
                  <c:v>Values</c:v>
                </c:pt>
              </c:strCache>
            </c:strRef>
          </c:cat>
          <c:val>
            <c:numRef>
              <c:f>'MBI AWS'!$D$12:$N$12</c:f>
              <c:numCache>
                <c:formatCode>0.00</c:formatCode>
                <c:ptCount val="11"/>
                <c:pt idx="0">
                  <c:v>0.159622641509434</c:v>
                </c:pt>
                <c:pt idx="1">
                  <c:v>0.533566433566434</c:v>
                </c:pt>
                <c:pt idx="2">
                  <c:v>-0.249739130434783</c:v>
                </c:pt>
                <c:pt idx="3">
                  <c:v>0.2057</c:v>
                </c:pt>
                <c:pt idx="5">
                  <c:v>-0.12</c:v>
                </c:pt>
                <c:pt idx="6">
                  <c:v>0.0703883495145629</c:v>
                </c:pt>
                <c:pt idx="7">
                  <c:v>0.168155339805825</c:v>
                </c:pt>
                <c:pt idx="8">
                  <c:v>0.519261318506751</c:v>
                </c:pt>
                <c:pt idx="9">
                  <c:v>0.363106796116505</c:v>
                </c:pt>
                <c:pt idx="10">
                  <c:v>0.251037735849057</c:v>
                </c:pt>
              </c:numCache>
            </c:numRef>
          </c:val>
        </c:ser>
        <c:ser>
          <c:idx val="1"/>
          <c:order val="1"/>
          <c:tx>
            <c:strRef>
              <c:f>'MBI AWS'!$A$13</c:f>
              <c:strCache>
                <c:ptCount val="1"/>
                <c:pt idx="0">
                  <c:v>Other</c:v>
                </c:pt>
              </c:strCache>
            </c:strRef>
          </c:tx>
          <c:spPr>
            <a:solidFill>
              <a:schemeClr val="accent6">
                <a:lumMod val="75000"/>
              </a:schemeClr>
            </a:solidFill>
            <a:ln>
              <a:noFill/>
            </a:ln>
            <a:effectLst/>
          </c:spPr>
          <c:invertIfNegative val="0"/>
          <c:cat>
            <c:strRef>
              <c:f>'MBI AWS'!$D$11:$N$11</c:f>
              <c:strCache>
                <c:ptCount val="11"/>
                <c:pt idx="0">
                  <c:v>Energy</c:v>
                </c:pt>
                <c:pt idx="1">
                  <c:v>Involvement</c:v>
                </c:pt>
                <c:pt idx="2">
                  <c:v>Efficacy</c:v>
                </c:pt>
                <c:pt idx="3">
                  <c:v>Engagement</c:v>
                </c:pt>
                <c:pt idx="5">
                  <c:v>Pos Wkload</c:v>
                </c:pt>
                <c:pt idx="6">
                  <c:v>Control</c:v>
                </c:pt>
                <c:pt idx="7">
                  <c:v>Reward</c:v>
                </c:pt>
                <c:pt idx="8">
                  <c:v>Community</c:v>
                </c:pt>
                <c:pt idx="9">
                  <c:v>Fairness</c:v>
                </c:pt>
                <c:pt idx="10">
                  <c:v>Values</c:v>
                </c:pt>
              </c:strCache>
            </c:strRef>
          </c:cat>
          <c:val>
            <c:numRef>
              <c:f>'MBI AWS'!$D$13:$N$13</c:f>
              <c:numCache>
                <c:formatCode>0.00</c:formatCode>
                <c:ptCount val="11"/>
                <c:pt idx="0">
                  <c:v>-0.00094339622641513</c:v>
                </c:pt>
                <c:pt idx="1">
                  <c:v>0.0981818181818182</c:v>
                </c:pt>
                <c:pt idx="2">
                  <c:v>-0.276086956521739</c:v>
                </c:pt>
                <c:pt idx="3">
                  <c:v>-0.1596</c:v>
                </c:pt>
                <c:pt idx="5">
                  <c:v>-0.146065573770492</c:v>
                </c:pt>
                <c:pt idx="6">
                  <c:v>-0.188155339805825</c:v>
                </c:pt>
                <c:pt idx="7">
                  <c:v>-0.104466019417475</c:v>
                </c:pt>
                <c:pt idx="8">
                  <c:v>-0.218096372782632</c:v>
                </c:pt>
                <c:pt idx="9">
                  <c:v>0.279708737864078</c:v>
                </c:pt>
                <c:pt idx="10">
                  <c:v>0.180660377358491</c:v>
                </c:pt>
              </c:numCache>
            </c:numRef>
          </c:val>
        </c:ser>
        <c:dLbls>
          <c:showLegendKey val="0"/>
          <c:showVal val="0"/>
          <c:showCatName val="0"/>
          <c:showSerName val="0"/>
          <c:showPercent val="0"/>
          <c:showBubbleSize val="0"/>
        </c:dLbls>
        <c:gapWidth val="219"/>
        <c:overlap val="-27"/>
        <c:axId val="2145964616"/>
        <c:axId val="2145292632"/>
      </c:barChart>
      <c:catAx>
        <c:axId val="214596461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2145292632"/>
        <c:crosses val="autoZero"/>
        <c:auto val="1"/>
        <c:lblAlgn val="ctr"/>
        <c:lblOffset val="100"/>
        <c:noMultiLvlLbl val="0"/>
      </c:catAx>
      <c:valAx>
        <c:axId val="2145292632"/>
        <c:scaling>
          <c:orientation val="minMax"/>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r>
                  <a:rPr lang="en-US" dirty="0"/>
                  <a:t>Standard Difference from Average</a:t>
                </a:r>
              </a:p>
            </c:rich>
          </c:tx>
          <c:layout/>
          <c:overlay val="0"/>
          <c:spPr>
            <a:noFill/>
            <a:ln>
              <a:noFill/>
            </a:ln>
            <a:effectLst/>
          </c:spPr>
        </c:title>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145964616"/>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1">
    <c:autoUpdate val="0"/>
  </c:externalData>
  <c:userShapes r:id="rId2"/>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Pos. Influence Team</c:v>
                </c:pt>
              </c:strCache>
            </c:strRef>
          </c:tx>
          <c:spPr>
            <a:solidFill>
              <a:schemeClr val="accent5">
                <a:lumMod val="75000"/>
              </a:schemeClr>
            </a:solidFill>
          </c:spPr>
          <c:invertIfNegative val="0"/>
          <c:dLbls>
            <c:txPr>
              <a:bodyPr/>
              <a:lstStyle/>
              <a:p>
                <a:pPr>
                  <a:defRPr sz="1400"/>
                </a:pPr>
                <a:endParaRPr lang="en-US"/>
              </a:p>
            </c:txPr>
            <c:showLegendKey val="0"/>
            <c:showVal val="1"/>
            <c:showCatName val="0"/>
            <c:showSerName val="0"/>
            <c:showPercent val="0"/>
            <c:showBubbleSize val="0"/>
            <c:showLeaderLines val="0"/>
          </c:dLbls>
          <c:cat>
            <c:strRef>
              <c:f>Sheet1!$A$2:$A$6</c:f>
              <c:strCache>
                <c:ptCount val="5"/>
                <c:pt idx="0">
                  <c:v>Strongly Disagree</c:v>
                </c:pt>
                <c:pt idx="1">
                  <c:v>Disagree</c:v>
                </c:pt>
                <c:pt idx="2">
                  <c:v>Neutral</c:v>
                </c:pt>
                <c:pt idx="3">
                  <c:v>Agree</c:v>
                </c:pt>
                <c:pt idx="4">
                  <c:v>Strongly Agree</c:v>
                </c:pt>
              </c:strCache>
            </c:strRef>
          </c:cat>
          <c:val>
            <c:numRef>
              <c:f>Sheet1!$B$2:$B$6</c:f>
              <c:numCache>
                <c:formatCode>0%</c:formatCode>
                <c:ptCount val="5"/>
                <c:pt idx="0">
                  <c:v>0.01</c:v>
                </c:pt>
                <c:pt idx="1">
                  <c:v>0.02</c:v>
                </c:pt>
                <c:pt idx="2">
                  <c:v>0.24</c:v>
                </c:pt>
                <c:pt idx="3">
                  <c:v>0.52</c:v>
                </c:pt>
                <c:pt idx="4">
                  <c:v>0.2</c:v>
                </c:pt>
              </c:numCache>
            </c:numRef>
          </c:val>
        </c:ser>
        <c:ser>
          <c:idx val="1"/>
          <c:order val="1"/>
          <c:tx>
            <c:strRef>
              <c:f>Sheet1!$C$1</c:f>
              <c:strCache>
                <c:ptCount val="1"/>
                <c:pt idx="0">
                  <c:v>Pos. Influence FH</c:v>
                </c:pt>
              </c:strCache>
            </c:strRef>
          </c:tx>
          <c:invertIfNegative val="0"/>
          <c:dLbls>
            <c:showLegendKey val="0"/>
            <c:showVal val="1"/>
            <c:showCatName val="0"/>
            <c:showSerName val="0"/>
            <c:showPercent val="0"/>
            <c:showBubbleSize val="0"/>
            <c:showLeaderLines val="0"/>
          </c:dLbls>
          <c:cat>
            <c:strRef>
              <c:f>Sheet1!$A$2:$A$6</c:f>
              <c:strCache>
                <c:ptCount val="5"/>
                <c:pt idx="0">
                  <c:v>Strongly Disagree</c:v>
                </c:pt>
                <c:pt idx="1">
                  <c:v>Disagree</c:v>
                </c:pt>
                <c:pt idx="2">
                  <c:v>Neutral</c:v>
                </c:pt>
                <c:pt idx="3">
                  <c:v>Agree</c:v>
                </c:pt>
                <c:pt idx="4">
                  <c:v>Strongly Agree</c:v>
                </c:pt>
              </c:strCache>
            </c:strRef>
          </c:cat>
          <c:val>
            <c:numRef>
              <c:f>Sheet1!$C$2:$C$6</c:f>
              <c:numCache>
                <c:formatCode>0%</c:formatCode>
                <c:ptCount val="5"/>
                <c:pt idx="0">
                  <c:v>0.0</c:v>
                </c:pt>
                <c:pt idx="1">
                  <c:v>0.05</c:v>
                </c:pt>
                <c:pt idx="2">
                  <c:v>0.21</c:v>
                </c:pt>
                <c:pt idx="3">
                  <c:v>0.6</c:v>
                </c:pt>
                <c:pt idx="4">
                  <c:v>0.14</c:v>
                </c:pt>
              </c:numCache>
            </c:numRef>
          </c:val>
        </c:ser>
        <c:ser>
          <c:idx val="2"/>
          <c:order val="2"/>
          <c:tx>
            <c:strRef>
              <c:f>Sheet1!$D$1</c:f>
              <c:strCache>
                <c:ptCount val="1"/>
                <c:pt idx="0">
                  <c:v>Pos. Influence Patient Care</c:v>
                </c:pt>
              </c:strCache>
            </c:strRef>
          </c:tx>
          <c:invertIfNegative val="0"/>
          <c:dLbls>
            <c:showLegendKey val="0"/>
            <c:showVal val="1"/>
            <c:showCatName val="0"/>
            <c:showSerName val="0"/>
            <c:showPercent val="0"/>
            <c:showBubbleSize val="0"/>
            <c:showLeaderLines val="0"/>
          </c:dLbls>
          <c:cat>
            <c:strRef>
              <c:f>Sheet1!$A$2:$A$6</c:f>
              <c:strCache>
                <c:ptCount val="5"/>
                <c:pt idx="0">
                  <c:v>Strongly Disagree</c:v>
                </c:pt>
                <c:pt idx="1">
                  <c:v>Disagree</c:v>
                </c:pt>
                <c:pt idx="2">
                  <c:v>Neutral</c:v>
                </c:pt>
                <c:pt idx="3">
                  <c:v>Agree</c:v>
                </c:pt>
                <c:pt idx="4">
                  <c:v>Strongly Agree</c:v>
                </c:pt>
              </c:strCache>
            </c:strRef>
          </c:cat>
          <c:val>
            <c:numRef>
              <c:f>Sheet1!$D$2:$D$6</c:f>
              <c:numCache>
                <c:formatCode>0%</c:formatCode>
                <c:ptCount val="5"/>
                <c:pt idx="0">
                  <c:v>0.0</c:v>
                </c:pt>
                <c:pt idx="1">
                  <c:v>0.02</c:v>
                </c:pt>
                <c:pt idx="2">
                  <c:v>0.38</c:v>
                </c:pt>
                <c:pt idx="3">
                  <c:v>0.51</c:v>
                </c:pt>
                <c:pt idx="4">
                  <c:v>0.09</c:v>
                </c:pt>
              </c:numCache>
            </c:numRef>
          </c:val>
        </c:ser>
        <c:dLbls>
          <c:showLegendKey val="0"/>
          <c:showVal val="0"/>
          <c:showCatName val="0"/>
          <c:showSerName val="0"/>
          <c:showPercent val="0"/>
          <c:showBubbleSize val="0"/>
        </c:dLbls>
        <c:gapWidth val="150"/>
        <c:axId val="2145908120"/>
        <c:axId val="2145909432"/>
      </c:barChart>
      <c:catAx>
        <c:axId val="2145908120"/>
        <c:scaling>
          <c:orientation val="minMax"/>
        </c:scaling>
        <c:delete val="0"/>
        <c:axPos val="b"/>
        <c:majorTickMark val="out"/>
        <c:minorTickMark val="none"/>
        <c:tickLblPos val="nextTo"/>
        <c:txPr>
          <a:bodyPr/>
          <a:lstStyle/>
          <a:p>
            <a:pPr>
              <a:defRPr sz="1200"/>
            </a:pPr>
            <a:endParaRPr lang="en-US"/>
          </a:p>
        </c:txPr>
        <c:crossAx val="2145909432"/>
        <c:crosses val="autoZero"/>
        <c:auto val="1"/>
        <c:lblAlgn val="ctr"/>
        <c:lblOffset val="100"/>
        <c:noMultiLvlLbl val="0"/>
      </c:catAx>
      <c:valAx>
        <c:axId val="2145909432"/>
        <c:scaling>
          <c:orientation val="minMax"/>
        </c:scaling>
        <c:delete val="0"/>
        <c:axPos val="l"/>
        <c:majorGridlines>
          <c:spPr>
            <a:ln>
              <a:noFill/>
            </a:ln>
          </c:spPr>
        </c:majorGridlines>
        <c:numFmt formatCode="0%" sourceLinked="1"/>
        <c:majorTickMark val="out"/>
        <c:minorTickMark val="none"/>
        <c:tickLblPos val="nextTo"/>
        <c:crossAx val="2145908120"/>
        <c:crosses val="autoZero"/>
        <c:crossBetween val="between"/>
      </c:valAx>
    </c:plotArea>
    <c:legend>
      <c:legendPos val="b"/>
      <c:layout/>
      <c:overlay val="0"/>
    </c:legend>
    <c:plotVisOnly val="1"/>
    <c:dispBlanksAs val="gap"/>
    <c:showDLblsOverMax val="0"/>
  </c:chart>
  <c:txPr>
    <a:bodyPr/>
    <a:lstStyle/>
    <a:p>
      <a:pPr>
        <a:defRPr sz="1400">
          <a:latin typeface="Rockwell" panose="02060603020205020403" pitchFamily="18" charset="0"/>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0.2623</cdr:x>
      <cdr:y>0.43774</cdr:y>
    </cdr:from>
    <cdr:to>
      <cdr:x>0.34426</cdr:x>
      <cdr:y>0.6983</cdr:y>
    </cdr:to>
    <cdr:sp macro="" textlink="">
      <cdr:nvSpPr>
        <cdr:cNvPr id="2" name="Oval 1"/>
        <cdr:cNvSpPr/>
      </cdr:nvSpPr>
      <cdr:spPr>
        <a:xfrm xmlns:a="http://schemas.openxmlformats.org/drawingml/2006/main">
          <a:off x="2304256" y="2298540"/>
          <a:ext cx="720080" cy="1368152"/>
        </a:xfrm>
        <a:prstGeom xmlns:a="http://schemas.openxmlformats.org/drawingml/2006/main" prst="ellipse">
          <a:avLst/>
        </a:prstGeom>
        <a:noFill xmlns:a="http://schemas.openxmlformats.org/drawingml/2006/main"/>
        <a:ln xmlns:a="http://schemas.openxmlformats.org/drawingml/2006/main">
          <a:solidFill>
            <a:srgbClr val="FF0000"/>
          </a:solid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rot="0" spcFirstLastPara="0" vert="horz" wrap="square" lIns="91440" tIns="45720" rIns="91440" bIns="45720" numCol="1" spcCol="0" rtlCol="0" fromWordArt="0" anchor="ctr" anchorCtr="0" forceAA="0" compatLnSpc="1">
          <a:prstTxWarp prst="textNoShape">
            <a:avLst/>
          </a:prstTxWarp>
          <a:noAutofit/>
        </a:bodyPr>
        <a:lstStyle xmlns:a="http://schemas.openxmlformats.org/drawingml/2006/main">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xmlns:a="http://schemas.openxmlformats.org/drawingml/2006/main">
          <a:pPr algn="ctr"/>
          <a:endParaRPr lang="en-CA" dirty="0"/>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370AB4-3739-4C03-9498-EB33206CE834}" type="datetimeFigureOut">
              <a:rPr lang="en-CA" smtClean="0"/>
              <a:t>18-03-02</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8053C7A-8CDC-462D-B2B6-1182CCB88C18}" type="slidenum">
              <a:rPr lang="en-CA" smtClean="0"/>
              <a:t>‹#›</a:t>
            </a:fld>
            <a:endParaRPr lang="en-CA"/>
          </a:p>
        </p:txBody>
      </p:sp>
    </p:spTree>
    <p:extLst>
      <p:ext uri="{BB962C8B-B14F-4D97-AF65-F5344CB8AC3E}">
        <p14:creationId xmlns:p14="http://schemas.microsoft.com/office/powerpoint/2010/main" val="321506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CA" dirty="0" smtClean="0"/>
              <a:t>Membership is open to everyone in BC.  Members are invited to attend regular online meetings and participate in virtual and in-person learning opportunities. </a:t>
            </a:r>
          </a:p>
          <a:p>
            <a:endParaRPr lang="en-CA" dirty="0"/>
          </a:p>
        </p:txBody>
      </p:sp>
      <p:sp>
        <p:nvSpPr>
          <p:cNvPr id="4" name="Slide Number Placeholder 3"/>
          <p:cNvSpPr>
            <a:spLocks noGrp="1"/>
          </p:cNvSpPr>
          <p:nvPr>
            <p:ph type="sldNum" sz="quarter" idx="10"/>
          </p:nvPr>
        </p:nvSpPr>
        <p:spPr/>
        <p:txBody>
          <a:bodyPr/>
          <a:lstStyle/>
          <a:p>
            <a:fld id="{E8053C7A-8CDC-462D-B2B6-1182CCB88C18}" type="slidenum">
              <a:rPr lang="en-CA" smtClean="0"/>
              <a:t>4</a:t>
            </a:fld>
            <a:endParaRPr lang="en-CA"/>
          </a:p>
        </p:txBody>
      </p:sp>
    </p:spTree>
    <p:extLst>
      <p:ext uri="{BB962C8B-B14F-4D97-AF65-F5344CB8AC3E}">
        <p14:creationId xmlns:p14="http://schemas.microsoft.com/office/powerpoint/2010/main" val="1347424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b="1" dirty="0" smtClean="0">
              <a:ea typeface="ＭＳ Ｐゴシック" pitchFamily="34" charset="-128"/>
            </a:endParaRPr>
          </a:p>
        </p:txBody>
      </p:sp>
      <p:sp>
        <p:nvSpPr>
          <p:cNvPr id="266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15963" indent="-274638" eaLnBrk="0" hangingPunct="0">
              <a:spcBef>
                <a:spcPct val="30000"/>
              </a:spcBef>
              <a:defRPr sz="1200">
                <a:solidFill>
                  <a:schemeClr val="tx1"/>
                </a:solidFill>
                <a:latin typeface="Calibri" pitchFamily="34" charset="0"/>
                <a:ea typeface="ＭＳ Ｐゴシック" pitchFamily="34" charset="-128"/>
              </a:defRPr>
            </a:lvl2pPr>
            <a:lvl3pPr marL="1101725" indent="-219075" eaLnBrk="0" hangingPunct="0">
              <a:spcBef>
                <a:spcPct val="30000"/>
              </a:spcBef>
              <a:defRPr sz="1200">
                <a:solidFill>
                  <a:schemeClr val="tx1"/>
                </a:solidFill>
                <a:latin typeface="Calibri" pitchFamily="34" charset="0"/>
                <a:ea typeface="ＭＳ Ｐゴシック" pitchFamily="34" charset="-128"/>
              </a:defRPr>
            </a:lvl3pPr>
            <a:lvl4pPr marL="1541463" indent="-219075" eaLnBrk="0" hangingPunct="0">
              <a:spcBef>
                <a:spcPct val="30000"/>
              </a:spcBef>
              <a:defRPr sz="1200">
                <a:solidFill>
                  <a:schemeClr val="tx1"/>
                </a:solidFill>
                <a:latin typeface="Calibri" pitchFamily="34" charset="0"/>
                <a:ea typeface="ＭＳ Ｐゴシック" pitchFamily="34" charset="-128"/>
              </a:defRPr>
            </a:lvl4pPr>
            <a:lvl5pPr marL="1982788" indent="-219075" eaLnBrk="0" hangingPunct="0">
              <a:spcBef>
                <a:spcPct val="30000"/>
              </a:spcBef>
              <a:defRPr sz="1200">
                <a:solidFill>
                  <a:schemeClr val="tx1"/>
                </a:solidFill>
                <a:latin typeface="Calibri" pitchFamily="34" charset="0"/>
                <a:ea typeface="ＭＳ Ｐゴシック" pitchFamily="34" charset="-128"/>
              </a:defRPr>
            </a:lvl5pPr>
            <a:lvl6pPr marL="2439988" indent="-21907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897188" indent="-21907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354388" indent="-21907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11588" indent="-21907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1EF4522E-D68C-42C4-B8EE-B5543DDF4534}" type="slidenum">
              <a:rPr lang="en-CA" altLang="en-US" sz="1300" smtClean="0">
                <a:solidFill>
                  <a:prstClr val="black"/>
                </a:solidFill>
              </a:rPr>
              <a:pPr eaLnBrk="1" hangingPunct="1">
                <a:spcBef>
                  <a:spcPct val="0"/>
                </a:spcBef>
              </a:pPr>
              <a:t>16</a:t>
            </a:fld>
            <a:endParaRPr lang="en-CA" altLang="en-US" sz="1300" dirty="0" smtClean="0">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80000"/>
              </a:lnSpc>
            </a:pPr>
            <a:endParaRPr lang="en-US" altLang="en-US" sz="600" b="1" dirty="0" smtClean="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15963" indent="-274638" eaLnBrk="0" hangingPunct="0">
              <a:spcBef>
                <a:spcPct val="30000"/>
              </a:spcBef>
              <a:defRPr sz="1200">
                <a:solidFill>
                  <a:schemeClr val="tx1"/>
                </a:solidFill>
                <a:latin typeface="Calibri" pitchFamily="34" charset="0"/>
                <a:ea typeface="ＭＳ Ｐゴシック" pitchFamily="34" charset="-128"/>
              </a:defRPr>
            </a:lvl2pPr>
            <a:lvl3pPr marL="1100138" indent="-219075" eaLnBrk="0" hangingPunct="0">
              <a:spcBef>
                <a:spcPct val="30000"/>
              </a:spcBef>
              <a:defRPr sz="1200">
                <a:solidFill>
                  <a:schemeClr val="tx1"/>
                </a:solidFill>
                <a:latin typeface="Calibri" pitchFamily="34" charset="0"/>
                <a:ea typeface="ＭＳ Ｐゴシック" pitchFamily="34" charset="-128"/>
              </a:defRPr>
            </a:lvl3pPr>
            <a:lvl4pPr marL="1541463" indent="-219075" eaLnBrk="0" hangingPunct="0">
              <a:spcBef>
                <a:spcPct val="30000"/>
              </a:spcBef>
              <a:defRPr sz="1200">
                <a:solidFill>
                  <a:schemeClr val="tx1"/>
                </a:solidFill>
                <a:latin typeface="Calibri" pitchFamily="34" charset="0"/>
                <a:ea typeface="ＭＳ Ｐゴシック" pitchFamily="34" charset="-128"/>
              </a:defRPr>
            </a:lvl4pPr>
            <a:lvl5pPr marL="1982788" indent="-219075" eaLnBrk="0" hangingPunct="0">
              <a:spcBef>
                <a:spcPct val="30000"/>
              </a:spcBef>
              <a:defRPr sz="1200">
                <a:solidFill>
                  <a:schemeClr val="tx1"/>
                </a:solidFill>
                <a:latin typeface="Calibri" pitchFamily="34" charset="0"/>
                <a:ea typeface="ＭＳ Ｐゴシック" pitchFamily="34" charset="-128"/>
              </a:defRPr>
            </a:lvl5pPr>
            <a:lvl6pPr marL="2439988" indent="-219075"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897188" indent="-219075"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354388" indent="-219075"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11588" indent="-219075"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DD062CBE-3FF2-4045-918B-968525279676}" type="slidenum">
              <a:rPr lang="en-CA" altLang="en-US" sz="1300" smtClean="0">
                <a:solidFill>
                  <a:prstClr val="black"/>
                </a:solidFill>
              </a:rPr>
              <a:pPr eaLnBrk="1" hangingPunct="1">
                <a:spcBef>
                  <a:spcPct val="0"/>
                </a:spcBef>
              </a:pPr>
              <a:t>17</a:t>
            </a:fld>
            <a:endParaRPr lang="en-CA" altLang="en-US" sz="1300" dirty="0" smtClean="0">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16130" indent="-275434" eaLnBrk="0" hangingPunct="0">
              <a:spcBef>
                <a:spcPct val="30000"/>
              </a:spcBef>
              <a:defRPr sz="1200">
                <a:solidFill>
                  <a:schemeClr val="tx1"/>
                </a:solidFill>
                <a:latin typeface="Calibri" pitchFamily="34" charset="0"/>
                <a:ea typeface="MS PGothic" pitchFamily="34" charset="-128"/>
              </a:defRPr>
            </a:lvl2pPr>
            <a:lvl3pPr marL="1101738" indent="-220348" eaLnBrk="0" hangingPunct="0">
              <a:spcBef>
                <a:spcPct val="30000"/>
              </a:spcBef>
              <a:defRPr sz="1200">
                <a:solidFill>
                  <a:schemeClr val="tx1"/>
                </a:solidFill>
                <a:latin typeface="Calibri" pitchFamily="34" charset="0"/>
                <a:ea typeface="MS PGothic" pitchFamily="34" charset="-128"/>
              </a:defRPr>
            </a:lvl3pPr>
            <a:lvl4pPr marL="1542433" indent="-220348" eaLnBrk="0" hangingPunct="0">
              <a:spcBef>
                <a:spcPct val="30000"/>
              </a:spcBef>
              <a:defRPr sz="1200">
                <a:solidFill>
                  <a:schemeClr val="tx1"/>
                </a:solidFill>
                <a:latin typeface="Calibri" pitchFamily="34" charset="0"/>
                <a:ea typeface="MS PGothic" pitchFamily="34" charset="-128"/>
              </a:defRPr>
            </a:lvl4pPr>
            <a:lvl5pPr marL="1983128" indent="-220348" eaLnBrk="0" hangingPunct="0">
              <a:spcBef>
                <a:spcPct val="30000"/>
              </a:spcBef>
              <a:defRPr sz="1200">
                <a:solidFill>
                  <a:schemeClr val="tx1"/>
                </a:solidFill>
                <a:latin typeface="Calibri" pitchFamily="34" charset="0"/>
                <a:ea typeface="MS PGothic" pitchFamily="34" charset="-128"/>
              </a:defRPr>
            </a:lvl5pPr>
            <a:lvl6pPr marL="2423823" indent="-220348" eaLnBrk="0" fontAlgn="base" hangingPunct="0">
              <a:spcBef>
                <a:spcPct val="30000"/>
              </a:spcBef>
              <a:spcAft>
                <a:spcPct val="0"/>
              </a:spcAft>
              <a:defRPr sz="1200">
                <a:solidFill>
                  <a:schemeClr val="tx1"/>
                </a:solidFill>
                <a:latin typeface="Calibri" pitchFamily="34" charset="0"/>
                <a:ea typeface="MS PGothic" pitchFamily="34" charset="-128"/>
              </a:defRPr>
            </a:lvl6pPr>
            <a:lvl7pPr marL="2864518" indent="-220348" eaLnBrk="0" fontAlgn="base" hangingPunct="0">
              <a:spcBef>
                <a:spcPct val="30000"/>
              </a:spcBef>
              <a:spcAft>
                <a:spcPct val="0"/>
              </a:spcAft>
              <a:defRPr sz="1200">
                <a:solidFill>
                  <a:schemeClr val="tx1"/>
                </a:solidFill>
                <a:latin typeface="Calibri" pitchFamily="34" charset="0"/>
                <a:ea typeface="MS PGothic" pitchFamily="34" charset="-128"/>
              </a:defRPr>
            </a:lvl7pPr>
            <a:lvl8pPr marL="3305213" indent="-220348" eaLnBrk="0" fontAlgn="base" hangingPunct="0">
              <a:spcBef>
                <a:spcPct val="30000"/>
              </a:spcBef>
              <a:spcAft>
                <a:spcPct val="0"/>
              </a:spcAft>
              <a:defRPr sz="1200">
                <a:solidFill>
                  <a:schemeClr val="tx1"/>
                </a:solidFill>
                <a:latin typeface="Calibri" pitchFamily="34" charset="0"/>
                <a:ea typeface="MS PGothic" pitchFamily="34" charset="-128"/>
              </a:defRPr>
            </a:lvl8pPr>
            <a:lvl9pPr marL="3745908" indent="-220348"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BDF77684-6094-43DF-858C-FF265E3C2900}" type="slidenum">
              <a:rPr lang="en-CA" altLang="en-US" sz="1300">
                <a:solidFill>
                  <a:prstClr val="black"/>
                </a:solidFill>
              </a:rPr>
              <a:pPr eaLnBrk="1" hangingPunct="1">
                <a:spcBef>
                  <a:spcPct val="0"/>
                </a:spcBef>
              </a:pPr>
              <a:t>18</a:t>
            </a:fld>
            <a:endParaRPr lang="en-CA" altLang="en-US" sz="1300" dirty="0">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a:ln/>
        </p:spPr>
      </p:sp>
      <p:sp>
        <p:nvSpPr>
          <p:cNvPr id="327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800" dirty="0" smtClean="0"/>
          </a:p>
        </p:txBody>
      </p:sp>
      <p:sp>
        <p:nvSpPr>
          <p:cNvPr id="327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Times" pitchFamily="-84" charset="0"/>
                <a:ea typeface="MS PGothic" pitchFamily="34" charset="-128"/>
              </a:defRPr>
            </a:lvl1pPr>
            <a:lvl2pPr marL="742950" indent="-285750" defTabSz="923925">
              <a:defRPr sz="2400">
                <a:solidFill>
                  <a:schemeClr val="tx1"/>
                </a:solidFill>
                <a:latin typeface="Times" pitchFamily="-84" charset="0"/>
                <a:ea typeface="MS PGothic" pitchFamily="34" charset="-128"/>
              </a:defRPr>
            </a:lvl2pPr>
            <a:lvl3pPr marL="1143000" indent="-228600" defTabSz="923925">
              <a:defRPr sz="2400">
                <a:solidFill>
                  <a:schemeClr val="tx1"/>
                </a:solidFill>
                <a:latin typeface="Times" pitchFamily="-84" charset="0"/>
                <a:ea typeface="MS PGothic" pitchFamily="34" charset="-128"/>
              </a:defRPr>
            </a:lvl3pPr>
            <a:lvl4pPr marL="1600200" indent="-228600" defTabSz="923925">
              <a:defRPr sz="2400">
                <a:solidFill>
                  <a:schemeClr val="tx1"/>
                </a:solidFill>
                <a:latin typeface="Times" pitchFamily="-84" charset="0"/>
                <a:ea typeface="MS PGothic" pitchFamily="34" charset="-128"/>
              </a:defRPr>
            </a:lvl4pPr>
            <a:lvl5pPr marL="2057400" indent="-228600" defTabSz="923925">
              <a:defRPr sz="2400">
                <a:solidFill>
                  <a:schemeClr val="tx1"/>
                </a:solidFill>
                <a:latin typeface="Times" pitchFamily="-84" charset="0"/>
                <a:ea typeface="MS PGothic" pitchFamily="34" charset="-128"/>
              </a:defRPr>
            </a:lvl5pPr>
            <a:lvl6pPr marL="2514600" indent="-228600" defTabSz="923925" eaLnBrk="0" fontAlgn="base" hangingPunct="0">
              <a:spcBef>
                <a:spcPct val="0"/>
              </a:spcBef>
              <a:spcAft>
                <a:spcPct val="0"/>
              </a:spcAft>
              <a:defRPr sz="2400">
                <a:solidFill>
                  <a:schemeClr val="tx1"/>
                </a:solidFill>
                <a:latin typeface="Times" pitchFamily="-84" charset="0"/>
                <a:ea typeface="MS PGothic" pitchFamily="34" charset="-128"/>
              </a:defRPr>
            </a:lvl6pPr>
            <a:lvl7pPr marL="2971800" indent="-228600" defTabSz="923925" eaLnBrk="0" fontAlgn="base" hangingPunct="0">
              <a:spcBef>
                <a:spcPct val="0"/>
              </a:spcBef>
              <a:spcAft>
                <a:spcPct val="0"/>
              </a:spcAft>
              <a:defRPr sz="2400">
                <a:solidFill>
                  <a:schemeClr val="tx1"/>
                </a:solidFill>
                <a:latin typeface="Times" pitchFamily="-84" charset="0"/>
                <a:ea typeface="MS PGothic" pitchFamily="34" charset="-128"/>
              </a:defRPr>
            </a:lvl7pPr>
            <a:lvl8pPr marL="3429000" indent="-228600" defTabSz="923925" eaLnBrk="0" fontAlgn="base" hangingPunct="0">
              <a:spcBef>
                <a:spcPct val="0"/>
              </a:spcBef>
              <a:spcAft>
                <a:spcPct val="0"/>
              </a:spcAft>
              <a:defRPr sz="2400">
                <a:solidFill>
                  <a:schemeClr val="tx1"/>
                </a:solidFill>
                <a:latin typeface="Times" pitchFamily="-84" charset="0"/>
                <a:ea typeface="MS PGothic" pitchFamily="34" charset="-128"/>
              </a:defRPr>
            </a:lvl8pPr>
            <a:lvl9pPr marL="3886200" indent="-228600" defTabSz="923925" eaLnBrk="0" fontAlgn="base" hangingPunct="0">
              <a:spcBef>
                <a:spcPct val="0"/>
              </a:spcBef>
              <a:spcAft>
                <a:spcPct val="0"/>
              </a:spcAft>
              <a:defRPr sz="2400">
                <a:solidFill>
                  <a:schemeClr val="tx1"/>
                </a:solidFill>
                <a:latin typeface="Times" pitchFamily="-84" charset="0"/>
                <a:ea typeface="MS PGothic" pitchFamily="34" charset="-128"/>
              </a:defRPr>
            </a:lvl9pPr>
          </a:lstStyle>
          <a:p>
            <a:fld id="{DCE865CD-4AE9-457D-82C4-7985C07F631D}" type="slidenum">
              <a:rPr lang="en-US" altLang="en-US" sz="1200" smtClean="0">
                <a:solidFill>
                  <a:prstClr val="black"/>
                </a:solidFill>
              </a:rPr>
              <a:pPr/>
              <a:t>19</a:t>
            </a:fld>
            <a:endParaRPr lang="en-US" altLang="en-US" sz="1200" dirty="0" smtClean="0">
              <a:solidFill>
                <a:prstClr val="black"/>
              </a:solidFil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1B66290-0084-7A40-903F-06D58B795F27}" type="slidenum">
              <a:rPr lang="en-US" smtClean="0">
                <a:solidFill>
                  <a:prstClr val="black"/>
                </a:solidFill>
              </a:rPr>
              <a:pPr/>
              <a:t>20</a:t>
            </a:fld>
            <a:endParaRPr lang="en-US" dirty="0">
              <a:solidFill>
                <a:prstClr val="black"/>
              </a:solidFill>
            </a:endParaRPr>
          </a:p>
        </p:txBody>
      </p:sp>
    </p:spTree>
    <p:extLst>
      <p:ext uri="{BB962C8B-B14F-4D97-AF65-F5344CB8AC3E}">
        <p14:creationId xmlns:p14="http://schemas.microsoft.com/office/powerpoint/2010/main" val="236727333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C07A3E62-4D5D-48EE-A1A6-A6FA666F22B1}" type="slidenum">
              <a:rPr lang="en-CA" smtClean="0">
                <a:solidFill>
                  <a:prstClr val="black"/>
                </a:solidFill>
              </a:rPr>
              <a:pPr/>
              <a:t>21</a:t>
            </a:fld>
            <a:endParaRPr lang="en-CA" dirty="0">
              <a:solidFill>
                <a:prstClr val="black"/>
              </a:solidFill>
            </a:endParaRPr>
          </a:p>
        </p:txBody>
      </p:sp>
    </p:spTree>
    <p:extLst>
      <p:ext uri="{BB962C8B-B14F-4D97-AF65-F5344CB8AC3E}">
        <p14:creationId xmlns:p14="http://schemas.microsoft.com/office/powerpoint/2010/main" val="3756750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baseline="0" dirty="0" smtClean="0"/>
          </a:p>
        </p:txBody>
      </p:sp>
      <p:sp>
        <p:nvSpPr>
          <p:cNvPr id="4" name="Slide Number Placeholder 3"/>
          <p:cNvSpPr>
            <a:spLocks noGrp="1"/>
          </p:cNvSpPr>
          <p:nvPr>
            <p:ph type="sldNum" sz="quarter" idx="10"/>
          </p:nvPr>
        </p:nvSpPr>
        <p:spPr/>
        <p:txBody>
          <a:bodyPr/>
          <a:lstStyle/>
          <a:p>
            <a:fld id="{798D4866-D0F4-4DE2-891E-8525DDE34687}" type="slidenum">
              <a:rPr lang="en-CA" smtClean="0">
                <a:solidFill>
                  <a:prstClr val="black"/>
                </a:solidFill>
              </a:rPr>
              <a:pPr/>
              <a:t>22</a:t>
            </a:fld>
            <a:endParaRPr lang="en-CA" dirty="0">
              <a:solidFill>
                <a:prstClr val="black"/>
              </a:solidFill>
            </a:endParaRPr>
          </a:p>
        </p:txBody>
      </p:sp>
    </p:spTree>
    <p:extLst>
      <p:ext uri="{BB962C8B-B14F-4D97-AF65-F5344CB8AC3E}">
        <p14:creationId xmlns:p14="http://schemas.microsoft.com/office/powerpoint/2010/main" val="40908670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dirty="0"/>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16130" indent="-275434" eaLnBrk="0" hangingPunct="0">
              <a:spcBef>
                <a:spcPct val="30000"/>
              </a:spcBef>
              <a:defRPr sz="1200">
                <a:solidFill>
                  <a:schemeClr val="tx1"/>
                </a:solidFill>
                <a:latin typeface="Calibri" pitchFamily="34" charset="0"/>
                <a:ea typeface="MS PGothic" pitchFamily="34" charset="-128"/>
              </a:defRPr>
            </a:lvl2pPr>
            <a:lvl3pPr marL="1101738" indent="-220348" eaLnBrk="0" hangingPunct="0">
              <a:spcBef>
                <a:spcPct val="30000"/>
              </a:spcBef>
              <a:defRPr sz="1200">
                <a:solidFill>
                  <a:schemeClr val="tx1"/>
                </a:solidFill>
                <a:latin typeface="Calibri" pitchFamily="34" charset="0"/>
                <a:ea typeface="MS PGothic" pitchFamily="34" charset="-128"/>
              </a:defRPr>
            </a:lvl3pPr>
            <a:lvl4pPr marL="1542433" indent="-220348" eaLnBrk="0" hangingPunct="0">
              <a:spcBef>
                <a:spcPct val="30000"/>
              </a:spcBef>
              <a:defRPr sz="1200">
                <a:solidFill>
                  <a:schemeClr val="tx1"/>
                </a:solidFill>
                <a:latin typeface="Calibri" pitchFamily="34" charset="0"/>
                <a:ea typeface="MS PGothic" pitchFamily="34" charset="-128"/>
              </a:defRPr>
            </a:lvl4pPr>
            <a:lvl5pPr marL="1983128" indent="-220348" eaLnBrk="0" hangingPunct="0">
              <a:spcBef>
                <a:spcPct val="30000"/>
              </a:spcBef>
              <a:defRPr sz="1200">
                <a:solidFill>
                  <a:schemeClr val="tx1"/>
                </a:solidFill>
                <a:latin typeface="Calibri" pitchFamily="34" charset="0"/>
                <a:ea typeface="MS PGothic" pitchFamily="34" charset="-128"/>
              </a:defRPr>
            </a:lvl5pPr>
            <a:lvl6pPr marL="2423823" indent="-220348" eaLnBrk="0" fontAlgn="base" hangingPunct="0">
              <a:spcBef>
                <a:spcPct val="30000"/>
              </a:spcBef>
              <a:spcAft>
                <a:spcPct val="0"/>
              </a:spcAft>
              <a:defRPr sz="1200">
                <a:solidFill>
                  <a:schemeClr val="tx1"/>
                </a:solidFill>
                <a:latin typeface="Calibri" pitchFamily="34" charset="0"/>
                <a:ea typeface="MS PGothic" pitchFamily="34" charset="-128"/>
              </a:defRPr>
            </a:lvl6pPr>
            <a:lvl7pPr marL="2864518" indent="-220348" eaLnBrk="0" fontAlgn="base" hangingPunct="0">
              <a:spcBef>
                <a:spcPct val="30000"/>
              </a:spcBef>
              <a:spcAft>
                <a:spcPct val="0"/>
              </a:spcAft>
              <a:defRPr sz="1200">
                <a:solidFill>
                  <a:schemeClr val="tx1"/>
                </a:solidFill>
                <a:latin typeface="Calibri" pitchFamily="34" charset="0"/>
                <a:ea typeface="MS PGothic" pitchFamily="34" charset="-128"/>
              </a:defRPr>
            </a:lvl7pPr>
            <a:lvl8pPr marL="3305213" indent="-220348" eaLnBrk="0" fontAlgn="base" hangingPunct="0">
              <a:spcBef>
                <a:spcPct val="30000"/>
              </a:spcBef>
              <a:spcAft>
                <a:spcPct val="0"/>
              </a:spcAft>
              <a:defRPr sz="1200">
                <a:solidFill>
                  <a:schemeClr val="tx1"/>
                </a:solidFill>
                <a:latin typeface="Calibri" pitchFamily="34" charset="0"/>
                <a:ea typeface="MS PGothic" pitchFamily="34" charset="-128"/>
              </a:defRPr>
            </a:lvl8pPr>
            <a:lvl9pPr marL="3745908" indent="-220348"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1B112398-27A0-4098-88B5-8DDE0710A5BB}" type="slidenum">
              <a:rPr lang="en-CA" altLang="en-US" sz="1300">
                <a:solidFill>
                  <a:prstClr val="black"/>
                </a:solidFill>
              </a:rPr>
              <a:pPr eaLnBrk="1" hangingPunct="1">
                <a:spcBef>
                  <a:spcPct val="0"/>
                </a:spcBef>
              </a:pPr>
              <a:t>23</a:t>
            </a:fld>
            <a:endParaRPr lang="en-CA" altLang="en-US" sz="1300" dirty="0">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a:p>
            <a:endParaRPr lang="en-US" altLang="en-US" dirty="0" smtClean="0"/>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874">
              <a:spcBef>
                <a:spcPct val="30000"/>
              </a:spcBef>
              <a:defRPr>
                <a:solidFill>
                  <a:schemeClr val="tx1"/>
                </a:solidFill>
                <a:latin typeface="Calibri" pitchFamily="34" charset="0"/>
                <a:ea typeface="MS PGothic" pitchFamily="34" charset="-128"/>
              </a:defRPr>
            </a:lvl1pPr>
            <a:lvl2pPr marL="715923" indent="-274623" defTabSz="923874">
              <a:spcBef>
                <a:spcPct val="30000"/>
              </a:spcBef>
              <a:defRPr>
                <a:solidFill>
                  <a:schemeClr val="tx1"/>
                </a:solidFill>
                <a:latin typeface="Calibri" pitchFamily="34" charset="0"/>
                <a:ea typeface="MS PGothic" pitchFamily="34" charset="-128"/>
              </a:defRPr>
            </a:lvl2pPr>
            <a:lvl3pPr marL="1100077" indent="-219063" defTabSz="923874">
              <a:spcBef>
                <a:spcPct val="30000"/>
              </a:spcBef>
              <a:defRPr>
                <a:solidFill>
                  <a:schemeClr val="tx1"/>
                </a:solidFill>
                <a:latin typeface="Calibri" pitchFamily="34" charset="0"/>
                <a:ea typeface="MS PGothic" pitchFamily="34" charset="-128"/>
              </a:defRPr>
            </a:lvl3pPr>
            <a:lvl4pPr marL="1541378" indent="-219063" defTabSz="923874">
              <a:spcBef>
                <a:spcPct val="30000"/>
              </a:spcBef>
              <a:defRPr>
                <a:solidFill>
                  <a:schemeClr val="tx1"/>
                </a:solidFill>
                <a:latin typeface="Calibri" pitchFamily="34" charset="0"/>
                <a:ea typeface="MS PGothic" pitchFamily="34" charset="-128"/>
              </a:defRPr>
            </a:lvl4pPr>
            <a:lvl5pPr marL="1982678" indent="-219063" defTabSz="923874">
              <a:spcBef>
                <a:spcPct val="30000"/>
              </a:spcBef>
              <a:defRPr>
                <a:solidFill>
                  <a:schemeClr val="tx1"/>
                </a:solidFill>
                <a:latin typeface="Calibri" pitchFamily="34" charset="0"/>
                <a:ea typeface="MS PGothic" pitchFamily="34" charset="-128"/>
              </a:defRPr>
            </a:lvl5pPr>
            <a:lvl6pPr marL="2439853" indent="-219063" defTabSz="923874" eaLnBrk="0" fontAlgn="base" hangingPunct="0">
              <a:spcBef>
                <a:spcPct val="30000"/>
              </a:spcBef>
              <a:spcAft>
                <a:spcPct val="0"/>
              </a:spcAft>
              <a:defRPr>
                <a:solidFill>
                  <a:schemeClr val="tx1"/>
                </a:solidFill>
                <a:latin typeface="Calibri" pitchFamily="34" charset="0"/>
                <a:ea typeface="MS PGothic" pitchFamily="34" charset="-128"/>
              </a:defRPr>
            </a:lvl6pPr>
            <a:lvl7pPr marL="2897028" indent="-219063" defTabSz="923874" eaLnBrk="0" fontAlgn="base" hangingPunct="0">
              <a:spcBef>
                <a:spcPct val="30000"/>
              </a:spcBef>
              <a:spcAft>
                <a:spcPct val="0"/>
              </a:spcAft>
              <a:defRPr>
                <a:solidFill>
                  <a:schemeClr val="tx1"/>
                </a:solidFill>
                <a:latin typeface="Calibri" pitchFamily="34" charset="0"/>
                <a:ea typeface="MS PGothic" pitchFamily="34" charset="-128"/>
              </a:defRPr>
            </a:lvl7pPr>
            <a:lvl8pPr marL="3354203" indent="-219063" defTabSz="923874" eaLnBrk="0" fontAlgn="base" hangingPunct="0">
              <a:spcBef>
                <a:spcPct val="30000"/>
              </a:spcBef>
              <a:spcAft>
                <a:spcPct val="0"/>
              </a:spcAft>
              <a:defRPr>
                <a:solidFill>
                  <a:schemeClr val="tx1"/>
                </a:solidFill>
                <a:latin typeface="Calibri" pitchFamily="34" charset="0"/>
                <a:ea typeface="MS PGothic" pitchFamily="34" charset="-128"/>
              </a:defRPr>
            </a:lvl8pPr>
            <a:lvl9pPr marL="3811377" indent="-219063" defTabSz="923874" eaLnBrk="0" fontAlgn="base" hangingPunct="0">
              <a:spcBef>
                <a:spcPct val="30000"/>
              </a:spcBef>
              <a:spcAft>
                <a:spcPct val="0"/>
              </a:spcAft>
              <a:defRPr>
                <a:solidFill>
                  <a:schemeClr val="tx1"/>
                </a:solidFill>
                <a:latin typeface="Calibri" pitchFamily="34" charset="0"/>
                <a:ea typeface="MS PGothic" pitchFamily="34" charset="-128"/>
              </a:defRPr>
            </a:lvl9pPr>
          </a:lstStyle>
          <a:p>
            <a:pPr>
              <a:spcBef>
                <a:spcPct val="0"/>
              </a:spcBef>
            </a:pPr>
            <a:fld id="{F4ED34A5-4DF7-444E-8550-E395424497F5}" type="slidenum">
              <a:rPr lang="en-CA" altLang="en-US" sz="1300">
                <a:solidFill>
                  <a:prstClr val="black"/>
                </a:solidFill>
              </a:rPr>
              <a:pPr>
                <a:spcBef>
                  <a:spcPct val="0"/>
                </a:spcBef>
              </a:pPr>
              <a:t>24</a:t>
            </a:fld>
            <a:endParaRPr lang="en-CA" altLang="en-US" sz="1300" dirty="0">
              <a:solidFill>
                <a:prstClr val="black"/>
              </a:solidFil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1" dirty="0"/>
          </a:p>
        </p:txBody>
      </p:sp>
      <p:sp>
        <p:nvSpPr>
          <p:cNvPr id="4" name="Slide Number Placeholder 3"/>
          <p:cNvSpPr>
            <a:spLocks noGrp="1"/>
          </p:cNvSpPr>
          <p:nvPr>
            <p:ph type="sldNum" sz="quarter" idx="10"/>
          </p:nvPr>
        </p:nvSpPr>
        <p:spPr/>
        <p:txBody>
          <a:bodyPr/>
          <a:lstStyle/>
          <a:p>
            <a:fld id="{C132E147-14C1-424D-9C37-80C65C0F5AA2}" type="slidenum">
              <a:rPr lang="en-CA" smtClean="0">
                <a:solidFill>
                  <a:prstClr val="black"/>
                </a:solidFill>
              </a:rPr>
              <a:pPr/>
              <a:t>25</a:t>
            </a:fld>
            <a:endParaRPr lang="en-CA" dirty="0">
              <a:solidFill>
                <a:prstClr val="black"/>
              </a:solidFill>
            </a:endParaRPr>
          </a:p>
        </p:txBody>
      </p:sp>
    </p:spTree>
    <p:extLst>
      <p:ext uri="{BB962C8B-B14F-4D97-AF65-F5344CB8AC3E}">
        <p14:creationId xmlns:p14="http://schemas.microsoft.com/office/powerpoint/2010/main" val="35847257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Okay, using</a:t>
            </a:r>
            <a:r>
              <a:rPr lang="en-CA" baseline="0" dirty="0" smtClean="0"/>
              <a:t> the hand button on the </a:t>
            </a:r>
            <a:r>
              <a:rPr lang="en-CA" baseline="0" dirty="0" err="1" smtClean="0"/>
              <a:t>webex</a:t>
            </a:r>
            <a:r>
              <a:rPr lang="en-CA" baseline="0" dirty="0" smtClean="0"/>
              <a:t> – bottom right hand side of the screen at the top of the chat box….</a:t>
            </a:r>
          </a:p>
          <a:p>
            <a:endParaRPr lang="en-CA" baseline="0" dirty="0" smtClean="0"/>
          </a:p>
          <a:p>
            <a:r>
              <a:rPr lang="en-CA" baseline="0" dirty="0" smtClean="0"/>
              <a:t>How many of you:  </a:t>
            </a:r>
          </a:p>
          <a:p>
            <a:pPr marL="171450" indent="-171450">
              <a:buFont typeface="Arial" pitchFamily="34" charset="0"/>
              <a:buChar char="•"/>
            </a:pPr>
            <a:r>
              <a:rPr lang="en-CA" baseline="0" dirty="0" smtClean="0"/>
              <a:t>Participated in Change Day BC Ambassador Calls?</a:t>
            </a:r>
          </a:p>
          <a:p>
            <a:pPr marL="171450" indent="-171450">
              <a:buFont typeface="Arial" pitchFamily="34" charset="0"/>
              <a:buChar char="•"/>
            </a:pPr>
            <a:r>
              <a:rPr lang="en-CA" baseline="0" dirty="0" smtClean="0"/>
              <a:t>Are brand new to these calls?</a:t>
            </a:r>
          </a:p>
          <a:p>
            <a:pPr marL="171450" indent="-171450">
              <a:buFont typeface="Arial" pitchFamily="34" charset="0"/>
              <a:buChar char="•"/>
            </a:pPr>
            <a:r>
              <a:rPr lang="en-CA" baseline="0" dirty="0" smtClean="0"/>
              <a:t>How many receive the Change Ambassador Newsletter?</a:t>
            </a:r>
          </a:p>
          <a:p>
            <a:pPr marL="628650" lvl="1" indent="-171450">
              <a:buFont typeface="Arial" pitchFamily="34" charset="0"/>
              <a:buChar char="•"/>
            </a:pPr>
            <a:r>
              <a:rPr lang="en-CA" baseline="0" dirty="0" smtClean="0"/>
              <a:t>If you don’t receive it, you can sign up here….</a:t>
            </a:r>
            <a:endParaRPr lang="en-CA" dirty="0"/>
          </a:p>
        </p:txBody>
      </p:sp>
      <p:sp>
        <p:nvSpPr>
          <p:cNvPr id="4" name="Slide Number Placeholder 3"/>
          <p:cNvSpPr>
            <a:spLocks noGrp="1"/>
          </p:cNvSpPr>
          <p:nvPr>
            <p:ph type="sldNum" sz="quarter" idx="10"/>
          </p:nvPr>
        </p:nvSpPr>
        <p:spPr/>
        <p:txBody>
          <a:bodyPr/>
          <a:lstStyle/>
          <a:p>
            <a:fld id="{E8053C7A-8CDC-462D-B2B6-1182CCB88C18}" type="slidenum">
              <a:rPr lang="en-CA" smtClean="0"/>
              <a:t>6</a:t>
            </a:fld>
            <a:endParaRPr lang="en-CA"/>
          </a:p>
        </p:txBody>
      </p:sp>
    </p:spTree>
    <p:extLst>
      <p:ext uri="{BB962C8B-B14F-4D97-AF65-F5344CB8AC3E}">
        <p14:creationId xmlns:p14="http://schemas.microsoft.com/office/powerpoint/2010/main" val="1102683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132E147-14C1-424D-9C37-80C65C0F5AA2}" type="slidenum">
              <a:rPr lang="en-CA" smtClean="0">
                <a:solidFill>
                  <a:prstClr val="black"/>
                </a:solidFill>
              </a:rPr>
              <a:pPr/>
              <a:t>26</a:t>
            </a:fld>
            <a:endParaRPr lang="en-CA" dirty="0">
              <a:solidFill>
                <a:prstClr val="black"/>
              </a:solidFill>
            </a:endParaRPr>
          </a:p>
        </p:txBody>
      </p:sp>
    </p:spTree>
    <p:extLst>
      <p:ext uri="{BB962C8B-B14F-4D97-AF65-F5344CB8AC3E}">
        <p14:creationId xmlns:p14="http://schemas.microsoft.com/office/powerpoint/2010/main" val="36128023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98" indent="-174698" defTabSz="931723">
              <a:buClr>
                <a:schemeClr val="dk1"/>
              </a:buClr>
              <a:buSzPct val="100000"/>
              <a:buFontTx/>
              <a:buChar char="-"/>
              <a:defRPr/>
            </a:pPr>
            <a:endParaRPr lang="en-US" dirty="0" smtClean="0">
              <a:solidFill>
                <a:schemeClr val="dk1"/>
              </a:solidFill>
            </a:endParaRPr>
          </a:p>
        </p:txBody>
      </p:sp>
      <p:sp>
        <p:nvSpPr>
          <p:cNvPr id="4" name="Slide Number Placeholder 3"/>
          <p:cNvSpPr>
            <a:spLocks noGrp="1"/>
          </p:cNvSpPr>
          <p:nvPr>
            <p:ph type="sldNum" sz="quarter" idx="10"/>
          </p:nvPr>
        </p:nvSpPr>
        <p:spPr/>
        <p:txBody>
          <a:bodyPr/>
          <a:lstStyle/>
          <a:p>
            <a:fld id="{C132E147-14C1-424D-9C37-80C65C0F5AA2}" type="slidenum">
              <a:rPr lang="en-CA" smtClean="0">
                <a:solidFill>
                  <a:prstClr val="black"/>
                </a:solidFill>
              </a:rPr>
              <a:pPr/>
              <a:t>27</a:t>
            </a:fld>
            <a:endParaRPr lang="en-CA" dirty="0">
              <a:solidFill>
                <a:prstClr val="black"/>
              </a:solidFill>
            </a:endParaRPr>
          </a:p>
        </p:txBody>
      </p:sp>
    </p:spTree>
    <p:extLst>
      <p:ext uri="{BB962C8B-B14F-4D97-AF65-F5344CB8AC3E}">
        <p14:creationId xmlns:p14="http://schemas.microsoft.com/office/powerpoint/2010/main" val="63388236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791E340-8B06-427C-A9DA-DD470551B85D}" type="slidenum">
              <a:rPr lang="en-CA" smtClean="0">
                <a:solidFill>
                  <a:prstClr val="black"/>
                </a:solidFill>
              </a:rPr>
              <a:pPr/>
              <a:t>28</a:t>
            </a:fld>
            <a:endParaRPr lang="en-CA" dirty="0">
              <a:solidFill>
                <a:prstClr val="black"/>
              </a:solidFill>
            </a:endParaRPr>
          </a:p>
        </p:txBody>
      </p:sp>
    </p:spTree>
    <p:extLst>
      <p:ext uri="{BB962C8B-B14F-4D97-AF65-F5344CB8AC3E}">
        <p14:creationId xmlns:p14="http://schemas.microsoft.com/office/powerpoint/2010/main" val="15666562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31774" rtl="0" eaLnBrk="1" fontAlgn="auto" latinLnBrk="0" hangingPunct="1">
              <a:lnSpc>
                <a:spcPct val="100000"/>
              </a:lnSpc>
              <a:spcBef>
                <a:spcPts val="0"/>
              </a:spcBef>
              <a:spcAft>
                <a:spcPts val="0"/>
              </a:spcAft>
              <a:buClrTx/>
              <a:buSzTx/>
              <a:buFontTx/>
              <a:buNone/>
              <a:tabLst/>
              <a:defRPr/>
            </a:pPr>
            <a:endParaRPr lang="en-CA" sz="1200" dirty="0" smtClean="0">
              <a:latin typeface="Rockwell" panose="02060603020205020403" pitchFamily="18" charset="0"/>
            </a:endParaRPr>
          </a:p>
        </p:txBody>
      </p:sp>
      <p:sp>
        <p:nvSpPr>
          <p:cNvPr id="4" name="Slide Number Placeholder 3"/>
          <p:cNvSpPr>
            <a:spLocks noGrp="1"/>
          </p:cNvSpPr>
          <p:nvPr>
            <p:ph type="sldNum" sz="quarter" idx="10"/>
          </p:nvPr>
        </p:nvSpPr>
        <p:spPr/>
        <p:txBody>
          <a:bodyPr/>
          <a:lstStyle/>
          <a:p>
            <a:fld id="{798D4866-D0F4-4DE2-891E-8525DDE34687}" type="slidenum">
              <a:rPr lang="en-CA" smtClean="0">
                <a:solidFill>
                  <a:prstClr val="black"/>
                </a:solidFill>
              </a:rPr>
              <a:pPr/>
              <a:t>29</a:t>
            </a:fld>
            <a:endParaRPr lang="en-CA" dirty="0">
              <a:solidFill>
                <a:prstClr val="black"/>
              </a:solidFill>
            </a:endParaRPr>
          </a:p>
        </p:txBody>
      </p:sp>
    </p:spTree>
    <p:extLst>
      <p:ext uri="{BB962C8B-B14F-4D97-AF65-F5344CB8AC3E}">
        <p14:creationId xmlns:p14="http://schemas.microsoft.com/office/powerpoint/2010/main" val="157642104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874">
              <a:defRPr sz="2400">
                <a:solidFill>
                  <a:schemeClr val="tx1"/>
                </a:solidFill>
                <a:latin typeface="Times" pitchFamily="-84" charset="0"/>
                <a:ea typeface="MS PGothic" pitchFamily="34" charset="-128"/>
              </a:defRPr>
            </a:lvl1pPr>
            <a:lvl2pPr marL="742909" indent="-285734" defTabSz="923874">
              <a:defRPr sz="2400">
                <a:solidFill>
                  <a:schemeClr val="tx1"/>
                </a:solidFill>
                <a:latin typeface="Times" pitchFamily="-84" charset="0"/>
                <a:ea typeface="MS PGothic" pitchFamily="34" charset="-128"/>
              </a:defRPr>
            </a:lvl2pPr>
            <a:lvl3pPr marL="1142937" indent="-228587" defTabSz="923874">
              <a:defRPr sz="2400">
                <a:solidFill>
                  <a:schemeClr val="tx1"/>
                </a:solidFill>
                <a:latin typeface="Times" pitchFamily="-84" charset="0"/>
                <a:ea typeface="MS PGothic" pitchFamily="34" charset="-128"/>
              </a:defRPr>
            </a:lvl3pPr>
            <a:lvl4pPr marL="1600111" indent="-228587" defTabSz="923874">
              <a:defRPr sz="2400">
                <a:solidFill>
                  <a:schemeClr val="tx1"/>
                </a:solidFill>
                <a:latin typeface="Times" pitchFamily="-84" charset="0"/>
                <a:ea typeface="MS PGothic" pitchFamily="34" charset="-128"/>
              </a:defRPr>
            </a:lvl4pPr>
            <a:lvl5pPr marL="2057287" indent="-228587" defTabSz="923874">
              <a:defRPr sz="2400">
                <a:solidFill>
                  <a:schemeClr val="tx1"/>
                </a:solidFill>
                <a:latin typeface="Times" pitchFamily="-84" charset="0"/>
                <a:ea typeface="MS PGothic" pitchFamily="34" charset="-128"/>
              </a:defRPr>
            </a:lvl5pPr>
            <a:lvl6pPr marL="2514461" indent="-228587" defTabSz="923874" eaLnBrk="0" fontAlgn="base" hangingPunct="0">
              <a:spcBef>
                <a:spcPct val="0"/>
              </a:spcBef>
              <a:spcAft>
                <a:spcPct val="0"/>
              </a:spcAft>
              <a:defRPr sz="2400">
                <a:solidFill>
                  <a:schemeClr val="tx1"/>
                </a:solidFill>
                <a:latin typeface="Times" pitchFamily="-84" charset="0"/>
                <a:ea typeface="MS PGothic" pitchFamily="34" charset="-128"/>
              </a:defRPr>
            </a:lvl6pPr>
            <a:lvl7pPr marL="2971635" indent="-228587" defTabSz="923874" eaLnBrk="0" fontAlgn="base" hangingPunct="0">
              <a:spcBef>
                <a:spcPct val="0"/>
              </a:spcBef>
              <a:spcAft>
                <a:spcPct val="0"/>
              </a:spcAft>
              <a:defRPr sz="2400">
                <a:solidFill>
                  <a:schemeClr val="tx1"/>
                </a:solidFill>
                <a:latin typeface="Times" pitchFamily="-84" charset="0"/>
                <a:ea typeface="MS PGothic" pitchFamily="34" charset="-128"/>
              </a:defRPr>
            </a:lvl7pPr>
            <a:lvl8pPr marL="3428811" indent="-228587" defTabSz="923874" eaLnBrk="0" fontAlgn="base" hangingPunct="0">
              <a:spcBef>
                <a:spcPct val="0"/>
              </a:spcBef>
              <a:spcAft>
                <a:spcPct val="0"/>
              </a:spcAft>
              <a:defRPr sz="2400">
                <a:solidFill>
                  <a:schemeClr val="tx1"/>
                </a:solidFill>
                <a:latin typeface="Times" pitchFamily="-84" charset="0"/>
                <a:ea typeface="MS PGothic" pitchFamily="34" charset="-128"/>
              </a:defRPr>
            </a:lvl8pPr>
            <a:lvl9pPr marL="3885985" indent="-228587" defTabSz="923874" eaLnBrk="0" fontAlgn="base" hangingPunct="0">
              <a:spcBef>
                <a:spcPct val="0"/>
              </a:spcBef>
              <a:spcAft>
                <a:spcPct val="0"/>
              </a:spcAft>
              <a:defRPr sz="2400">
                <a:solidFill>
                  <a:schemeClr val="tx1"/>
                </a:solidFill>
                <a:latin typeface="Times" pitchFamily="-84" charset="0"/>
                <a:ea typeface="MS PGothic" pitchFamily="34" charset="-128"/>
              </a:defRPr>
            </a:lvl9pPr>
          </a:lstStyle>
          <a:p>
            <a:fld id="{28BBD5E3-9E9B-4245-8A84-4CA5596AA2B4}" type="slidenum">
              <a:rPr lang="en-US" altLang="en-US" sz="1200">
                <a:solidFill>
                  <a:prstClr val="black"/>
                </a:solidFill>
              </a:rPr>
              <a:pPr/>
              <a:t>30</a:t>
            </a:fld>
            <a:endParaRPr lang="en-US" altLang="en-US" sz="1200" dirty="0">
              <a:solidFill>
                <a:prstClr val="black"/>
              </a:solidFil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CA" dirty="0" smtClean="0"/>
          </a:p>
          <a:p>
            <a:endParaRPr lang="en-CA" dirty="0" smtClean="0"/>
          </a:p>
        </p:txBody>
      </p:sp>
      <p:sp>
        <p:nvSpPr>
          <p:cNvPr id="4" name="Slide Number Placeholder 3"/>
          <p:cNvSpPr>
            <a:spLocks noGrp="1"/>
          </p:cNvSpPr>
          <p:nvPr>
            <p:ph type="sldNum" sz="quarter" idx="10"/>
          </p:nvPr>
        </p:nvSpPr>
        <p:spPr/>
        <p:txBody>
          <a:bodyPr/>
          <a:lstStyle/>
          <a:p>
            <a:fld id="{798D4866-D0F4-4DE2-891E-8525DDE34687}" type="slidenum">
              <a:rPr lang="en-CA" smtClean="0">
                <a:solidFill>
                  <a:prstClr val="black"/>
                </a:solidFill>
              </a:rPr>
              <a:pPr/>
              <a:t>31</a:t>
            </a:fld>
            <a:endParaRPr lang="en-CA" dirty="0">
              <a:solidFill>
                <a:prstClr val="black"/>
              </a:solidFill>
            </a:endParaRPr>
          </a:p>
        </p:txBody>
      </p:sp>
    </p:spTree>
    <p:extLst>
      <p:ext uri="{BB962C8B-B14F-4D97-AF65-F5344CB8AC3E}">
        <p14:creationId xmlns:p14="http://schemas.microsoft.com/office/powerpoint/2010/main" val="52624130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a:ln/>
        </p:spPr>
      </p:sp>
      <p:sp>
        <p:nvSpPr>
          <p:cNvPr id="38915" name="Notes Placeholder 2"/>
          <p:cNvSpPr>
            <a:spLocks noGrp="1"/>
          </p:cNvSpPr>
          <p:nvPr>
            <p:ph type="body" idx="1"/>
          </p:nvPr>
        </p:nvSpPr>
        <p:spPr>
          <a:ln/>
          <a:extLst/>
        </p:spPr>
        <p:txBody>
          <a:bodyPr/>
          <a:lstStyle/>
          <a:p>
            <a:pPr>
              <a:defRPr/>
            </a:pPr>
            <a:endParaRPr lang="en-US" altLang="en-US" sz="1100" dirty="0" smtClean="0"/>
          </a:p>
          <a:p>
            <a:pPr>
              <a:defRPr/>
            </a:pPr>
            <a:endParaRPr lang="en-US" altLang="en-US" sz="1100" dirty="0"/>
          </a:p>
        </p:txBody>
      </p:sp>
      <p:sp>
        <p:nvSpPr>
          <p:cNvPr id="2458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874">
              <a:defRPr sz="2400">
                <a:solidFill>
                  <a:schemeClr val="tx1"/>
                </a:solidFill>
                <a:latin typeface="Times" pitchFamily="-84" charset="0"/>
                <a:ea typeface="MS PGothic" pitchFamily="34" charset="-128"/>
              </a:defRPr>
            </a:lvl1pPr>
            <a:lvl2pPr marL="742909" indent="-285734" defTabSz="923874">
              <a:defRPr sz="2400">
                <a:solidFill>
                  <a:schemeClr val="tx1"/>
                </a:solidFill>
                <a:latin typeface="Times" pitchFamily="-84" charset="0"/>
                <a:ea typeface="MS PGothic" pitchFamily="34" charset="-128"/>
              </a:defRPr>
            </a:lvl2pPr>
            <a:lvl3pPr marL="1142937" indent="-228587" defTabSz="923874">
              <a:defRPr sz="2400">
                <a:solidFill>
                  <a:schemeClr val="tx1"/>
                </a:solidFill>
                <a:latin typeface="Times" pitchFamily="-84" charset="0"/>
                <a:ea typeface="MS PGothic" pitchFamily="34" charset="-128"/>
              </a:defRPr>
            </a:lvl3pPr>
            <a:lvl4pPr marL="1600111" indent="-228587" defTabSz="923874">
              <a:defRPr sz="2400">
                <a:solidFill>
                  <a:schemeClr val="tx1"/>
                </a:solidFill>
                <a:latin typeface="Times" pitchFamily="-84" charset="0"/>
                <a:ea typeface="MS PGothic" pitchFamily="34" charset="-128"/>
              </a:defRPr>
            </a:lvl4pPr>
            <a:lvl5pPr marL="2057287" indent="-228587" defTabSz="923874">
              <a:defRPr sz="2400">
                <a:solidFill>
                  <a:schemeClr val="tx1"/>
                </a:solidFill>
                <a:latin typeface="Times" pitchFamily="-84" charset="0"/>
                <a:ea typeface="MS PGothic" pitchFamily="34" charset="-128"/>
              </a:defRPr>
            </a:lvl5pPr>
            <a:lvl6pPr marL="2514461" indent="-228587" defTabSz="923874" eaLnBrk="0" fontAlgn="base" hangingPunct="0">
              <a:spcBef>
                <a:spcPct val="0"/>
              </a:spcBef>
              <a:spcAft>
                <a:spcPct val="0"/>
              </a:spcAft>
              <a:defRPr sz="2400">
                <a:solidFill>
                  <a:schemeClr val="tx1"/>
                </a:solidFill>
                <a:latin typeface="Times" pitchFamily="-84" charset="0"/>
                <a:ea typeface="MS PGothic" pitchFamily="34" charset="-128"/>
              </a:defRPr>
            </a:lvl6pPr>
            <a:lvl7pPr marL="2971635" indent="-228587" defTabSz="923874" eaLnBrk="0" fontAlgn="base" hangingPunct="0">
              <a:spcBef>
                <a:spcPct val="0"/>
              </a:spcBef>
              <a:spcAft>
                <a:spcPct val="0"/>
              </a:spcAft>
              <a:defRPr sz="2400">
                <a:solidFill>
                  <a:schemeClr val="tx1"/>
                </a:solidFill>
                <a:latin typeface="Times" pitchFamily="-84" charset="0"/>
                <a:ea typeface="MS PGothic" pitchFamily="34" charset="-128"/>
              </a:defRPr>
            </a:lvl7pPr>
            <a:lvl8pPr marL="3428811" indent="-228587" defTabSz="923874" eaLnBrk="0" fontAlgn="base" hangingPunct="0">
              <a:spcBef>
                <a:spcPct val="0"/>
              </a:spcBef>
              <a:spcAft>
                <a:spcPct val="0"/>
              </a:spcAft>
              <a:defRPr sz="2400">
                <a:solidFill>
                  <a:schemeClr val="tx1"/>
                </a:solidFill>
                <a:latin typeface="Times" pitchFamily="-84" charset="0"/>
                <a:ea typeface="MS PGothic" pitchFamily="34" charset="-128"/>
              </a:defRPr>
            </a:lvl8pPr>
            <a:lvl9pPr marL="3885985" indent="-228587" defTabSz="923874" eaLnBrk="0" fontAlgn="base" hangingPunct="0">
              <a:spcBef>
                <a:spcPct val="0"/>
              </a:spcBef>
              <a:spcAft>
                <a:spcPct val="0"/>
              </a:spcAft>
              <a:defRPr sz="2400">
                <a:solidFill>
                  <a:schemeClr val="tx1"/>
                </a:solidFill>
                <a:latin typeface="Times" pitchFamily="-84" charset="0"/>
                <a:ea typeface="MS PGothic" pitchFamily="34" charset="-128"/>
              </a:defRPr>
            </a:lvl9pPr>
          </a:lstStyle>
          <a:p>
            <a:fld id="{FDC547B9-9BEB-4673-8BE6-279C8AFD7B01}" type="slidenum">
              <a:rPr lang="en-US" altLang="en-US" sz="1200">
                <a:solidFill>
                  <a:prstClr val="black"/>
                </a:solidFill>
              </a:rPr>
              <a:pPr/>
              <a:t>32</a:t>
            </a:fld>
            <a:endParaRPr lang="en-US" altLang="en-US" sz="1200" dirty="0">
              <a:solidFill>
                <a:prstClr val="black"/>
              </a:solidFil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smtClean="0"/>
              <a:t>Calling all change agents! Do you want to develop the skills to drive improvement and transformation in health care? Want to meet others with a passion for positive change? Start your day by learning about the purpose and upcoming activities of the Change Ambassador Network of BC, and connecting with kindred spirits from across the province at this informal networking breakfast</a:t>
            </a:r>
            <a:endParaRPr lang="en-CA" dirty="0"/>
          </a:p>
        </p:txBody>
      </p:sp>
      <p:sp>
        <p:nvSpPr>
          <p:cNvPr id="4" name="Slide Number Placeholder 3"/>
          <p:cNvSpPr>
            <a:spLocks noGrp="1"/>
          </p:cNvSpPr>
          <p:nvPr>
            <p:ph type="sldNum" sz="quarter" idx="10"/>
          </p:nvPr>
        </p:nvSpPr>
        <p:spPr/>
        <p:txBody>
          <a:bodyPr/>
          <a:lstStyle/>
          <a:p>
            <a:fld id="{E8053C7A-8CDC-462D-B2B6-1182CCB88C18}" type="slidenum">
              <a:rPr lang="en-CA" smtClean="0"/>
              <a:t>43</a:t>
            </a:fld>
            <a:endParaRPr lang="en-CA"/>
          </a:p>
        </p:txBody>
      </p:sp>
    </p:spTree>
    <p:extLst>
      <p:ext uri="{BB962C8B-B14F-4D97-AF65-F5344CB8AC3E}">
        <p14:creationId xmlns:p14="http://schemas.microsoft.com/office/powerpoint/2010/main" val="332677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8053C7A-8CDC-462D-B2B6-1182CCB88C18}" type="slidenum">
              <a:rPr lang="en-CA" smtClean="0"/>
              <a:t>44</a:t>
            </a:fld>
            <a:endParaRPr lang="en-CA"/>
          </a:p>
        </p:txBody>
      </p:sp>
    </p:spTree>
    <p:extLst>
      <p:ext uri="{BB962C8B-B14F-4D97-AF65-F5344CB8AC3E}">
        <p14:creationId xmlns:p14="http://schemas.microsoft.com/office/powerpoint/2010/main" val="332677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E8053C7A-8CDC-462D-B2B6-1182CCB88C18}" type="slidenum">
              <a:rPr lang="en-CA" smtClean="0"/>
              <a:t>45</a:t>
            </a:fld>
            <a:endParaRPr lang="en-CA"/>
          </a:p>
        </p:txBody>
      </p:sp>
    </p:spTree>
    <p:extLst>
      <p:ext uri="{BB962C8B-B14F-4D97-AF65-F5344CB8AC3E}">
        <p14:creationId xmlns:p14="http://schemas.microsoft.com/office/powerpoint/2010/main" val="3326775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dirty="0" smtClean="0"/>
          </a:p>
          <a:p>
            <a:endParaRPr lang="en-CA" altLang="en-US" dirty="0" smtClean="0"/>
          </a:p>
        </p:txBody>
      </p:sp>
      <p:sp>
        <p:nvSpPr>
          <p:cNvPr id="337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100">
                <a:solidFill>
                  <a:schemeClr val="tx1"/>
                </a:solidFill>
                <a:latin typeface="Calibri" pitchFamily="34" charset="0"/>
                <a:ea typeface="MS PGothic" pitchFamily="34" charset="-128"/>
              </a:defRPr>
            </a:lvl1pPr>
            <a:lvl2pPr marL="716108" indent="-275427" eaLnBrk="0" hangingPunct="0">
              <a:spcBef>
                <a:spcPct val="30000"/>
              </a:spcBef>
              <a:defRPr sz="1100">
                <a:solidFill>
                  <a:schemeClr val="tx1"/>
                </a:solidFill>
                <a:latin typeface="Calibri" pitchFamily="34" charset="0"/>
                <a:ea typeface="MS PGothic" pitchFamily="34" charset="-128"/>
              </a:defRPr>
            </a:lvl2pPr>
            <a:lvl3pPr marL="1101706" indent="-220341" eaLnBrk="0" hangingPunct="0">
              <a:spcBef>
                <a:spcPct val="30000"/>
              </a:spcBef>
              <a:defRPr sz="1100">
                <a:solidFill>
                  <a:schemeClr val="tx1"/>
                </a:solidFill>
                <a:latin typeface="Calibri" pitchFamily="34" charset="0"/>
                <a:ea typeface="MS PGothic" pitchFamily="34" charset="-128"/>
              </a:defRPr>
            </a:lvl3pPr>
            <a:lvl4pPr marL="1542388" indent="-220341" eaLnBrk="0" hangingPunct="0">
              <a:spcBef>
                <a:spcPct val="30000"/>
              </a:spcBef>
              <a:defRPr sz="1100">
                <a:solidFill>
                  <a:schemeClr val="tx1"/>
                </a:solidFill>
                <a:latin typeface="Calibri" pitchFamily="34" charset="0"/>
                <a:ea typeface="MS PGothic" pitchFamily="34" charset="-128"/>
              </a:defRPr>
            </a:lvl4pPr>
            <a:lvl5pPr marL="1983071" indent="-220341" eaLnBrk="0" hangingPunct="0">
              <a:spcBef>
                <a:spcPct val="30000"/>
              </a:spcBef>
              <a:defRPr sz="1100">
                <a:solidFill>
                  <a:schemeClr val="tx1"/>
                </a:solidFill>
                <a:latin typeface="Calibri" pitchFamily="34" charset="0"/>
                <a:ea typeface="MS PGothic" pitchFamily="34" charset="-128"/>
              </a:defRPr>
            </a:lvl5pPr>
            <a:lvl6pPr marL="2423753" indent="-220341" eaLnBrk="0" fontAlgn="base" hangingPunct="0">
              <a:spcBef>
                <a:spcPct val="30000"/>
              </a:spcBef>
              <a:spcAft>
                <a:spcPct val="0"/>
              </a:spcAft>
              <a:defRPr sz="1100">
                <a:solidFill>
                  <a:schemeClr val="tx1"/>
                </a:solidFill>
                <a:latin typeface="Calibri" pitchFamily="34" charset="0"/>
                <a:ea typeface="MS PGothic" pitchFamily="34" charset="-128"/>
              </a:defRPr>
            </a:lvl6pPr>
            <a:lvl7pPr marL="2864435" indent="-220341" eaLnBrk="0" fontAlgn="base" hangingPunct="0">
              <a:spcBef>
                <a:spcPct val="30000"/>
              </a:spcBef>
              <a:spcAft>
                <a:spcPct val="0"/>
              </a:spcAft>
              <a:defRPr sz="1100">
                <a:solidFill>
                  <a:schemeClr val="tx1"/>
                </a:solidFill>
                <a:latin typeface="Calibri" pitchFamily="34" charset="0"/>
                <a:ea typeface="MS PGothic" pitchFamily="34" charset="-128"/>
              </a:defRPr>
            </a:lvl7pPr>
            <a:lvl8pPr marL="3305117" indent="-220341" eaLnBrk="0" fontAlgn="base" hangingPunct="0">
              <a:spcBef>
                <a:spcPct val="30000"/>
              </a:spcBef>
              <a:spcAft>
                <a:spcPct val="0"/>
              </a:spcAft>
              <a:defRPr sz="1100">
                <a:solidFill>
                  <a:schemeClr val="tx1"/>
                </a:solidFill>
                <a:latin typeface="Calibri" pitchFamily="34" charset="0"/>
                <a:ea typeface="MS PGothic" pitchFamily="34" charset="-128"/>
              </a:defRPr>
            </a:lvl8pPr>
            <a:lvl9pPr marL="3745800" indent="-220341" eaLnBrk="0" fontAlgn="base" hangingPunct="0">
              <a:spcBef>
                <a:spcPct val="30000"/>
              </a:spcBef>
              <a:spcAft>
                <a:spcPct val="0"/>
              </a:spcAft>
              <a:defRPr sz="1100">
                <a:solidFill>
                  <a:schemeClr val="tx1"/>
                </a:solidFill>
                <a:latin typeface="Calibri" pitchFamily="34" charset="0"/>
                <a:ea typeface="MS PGothic" pitchFamily="34" charset="-128"/>
              </a:defRPr>
            </a:lvl9pPr>
          </a:lstStyle>
          <a:p>
            <a:pPr eaLnBrk="1" hangingPunct="1">
              <a:spcBef>
                <a:spcPct val="0"/>
              </a:spcBef>
            </a:pPr>
            <a:fld id="{0945FDDF-811B-49B9-B8B2-E4BE654AC64B}" type="slidenum">
              <a:rPr lang="en-CA" altLang="en-US" sz="1200">
                <a:solidFill>
                  <a:prstClr val="black"/>
                </a:solidFill>
              </a:rPr>
              <a:pPr eaLnBrk="1" hangingPunct="1">
                <a:spcBef>
                  <a:spcPct val="0"/>
                </a:spcBef>
              </a:pPr>
              <a:t>9</a:t>
            </a:fld>
            <a:endParaRPr lang="en-CA" altLang="en-US" sz="1200" dirty="0">
              <a:solidFill>
                <a:prstClr val="black"/>
              </a:solidFil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ln/>
        </p:spPr>
      </p:sp>
      <p:sp>
        <p:nvSpPr>
          <p:cNvPr id="225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altLang="en-US" baseline="0" dirty="0" smtClean="0"/>
          </a:p>
          <a:p>
            <a:endParaRPr lang="en-CA" altLang="en-US" dirty="0" smtClean="0"/>
          </a:p>
          <a:p>
            <a:endParaRPr lang="en-CA" altLang="en-US" dirty="0" smtClean="0"/>
          </a:p>
        </p:txBody>
      </p:sp>
      <p:sp>
        <p:nvSpPr>
          <p:cNvPr id="2253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823">
              <a:defRPr sz="2400">
                <a:solidFill>
                  <a:schemeClr val="tx1"/>
                </a:solidFill>
                <a:latin typeface="Times" pitchFamily="-84" charset="0"/>
                <a:ea typeface="MS PGothic" pitchFamily="34" charset="-128"/>
              </a:defRPr>
            </a:lvl1pPr>
            <a:lvl2pPr marL="742868" indent="-285718" defTabSz="923823">
              <a:defRPr sz="2400">
                <a:solidFill>
                  <a:schemeClr val="tx1"/>
                </a:solidFill>
                <a:latin typeface="Times" pitchFamily="-84" charset="0"/>
                <a:ea typeface="MS PGothic" pitchFamily="34" charset="-128"/>
              </a:defRPr>
            </a:lvl2pPr>
            <a:lvl3pPr marL="1142874" indent="-228574" defTabSz="923823">
              <a:defRPr sz="2400">
                <a:solidFill>
                  <a:schemeClr val="tx1"/>
                </a:solidFill>
                <a:latin typeface="Times" pitchFamily="-84" charset="0"/>
                <a:ea typeface="MS PGothic" pitchFamily="34" charset="-128"/>
              </a:defRPr>
            </a:lvl3pPr>
            <a:lvl4pPr marL="1600023" indent="-228574" defTabSz="923823">
              <a:defRPr sz="2400">
                <a:solidFill>
                  <a:schemeClr val="tx1"/>
                </a:solidFill>
                <a:latin typeface="Times" pitchFamily="-84" charset="0"/>
                <a:ea typeface="MS PGothic" pitchFamily="34" charset="-128"/>
              </a:defRPr>
            </a:lvl4pPr>
            <a:lvl5pPr marL="2057174" indent="-228574" defTabSz="923823">
              <a:defRPr sz="2400">
                <a:solidFill>
                  <a:schemeClr val="tx1"/>
                </a:solidFill>
                <a:latin typeface="Times" pitchFamily="-84" charset="0"/>
                <a:ea typeface="MS PGothic" pitchFamily="34" charset="-128"/>
              </a:defRPr>
            </a:lvl5pPr>
            <a:lvl6pPr marL="2514322" indent="-228574" defTabSz="923823" eaLnBrk="0" fontAlgn="base" hangingPunct="0">
              <a:spcBef>
                <a:spcPct val="0"/>
              </a:spcBef>
              <a:spcAft>
                <a:spcPct val="0"/>
              </a:spcAft>
              <a:defRPr sz="2400">
                <a:solidFill>
                  <a:schemeClr val="tx1"/>
                </a:solidFill>
                <a:latin typeface="Times" pitchFamily="-84" charset="0"/>
                <a:ea typeface="MS PGothic" pitchFamily="34" charset="-128"/>
              </a:defRPr>
            </a:lvl6pPr>
            <a:lvl7pPr marL="2971470" indent="-228574" defTabSz="923823" eaLnBrk="0" fontAlgn="base" hangingPunct="0">
              <a:spcBef>
                <a:spcPct val="0"/>
              </a:spcBef>
              <a:spcAft>
                <a:spcPct val="0"/>
              </a:spcAft>
              <a:defRPr sz="2400">
                <a:solidFill>
                  <a:schemeClr val="tx1"/>
                </a:solidFill>
                <a:latin typeface="Times" pitchFamily="-84" charset="0"/>
                <a:ea typeface="MS PGothic" pitchFamily="34" charset="-128"/>
              </a:defRPr>
            </a:lvl7pPr>
            <a:lvl8pPr marL="3428621" indent="-228574" defTabSz="923823" eaLnBrk="0" fontAlgn="base" hangingPunct="0">
              <a:spcBef>
                <a:spcPct val="0"/>
              </a:spcBef>
              <a:spcAft>
                <a:spcPct val="0"/>
              </a:spcAft>
              <a:defRPr sz="2400">
                <a:solidFill>
                  <a:schemeClr val="tx1"/>
                </a:solidFill>
                <a:latin typeface="Times" pitchFamily="-84" charset="0"/>
                <a:ea typeface="MS PGothic" pitchFamily="34" charset="-128"/>
              </a:defRPr>
            </a:lvl8pPr>
            <a:lvl9pPr marL="3885770" indent="-228574" defTabSz="923823" eaLnBrk="0" fontAlgn="base" hangingPunct="0">
              <a:spcBef>
                <a:spcPct val="0"/>
              </a:spcBef>
              <a:spcAft>
                <a:spcPct val="0"/>
              </a:spcAft>
              <a:defRPr sz="2400">
                <a:solidFill>
                  <a:schemeClr val="tx1"/>
                </a:solidFill>
                <a:latin typeface="Times" pitchFamily="-84" charset="0"/>
                <a:ea typeface="MS PGothic" pitchFamily="34" charset="-128"/>
              </a:defRPr>
            </a:lvl9pPr>
          </a:lstStyle>
          <a:p>
            <a:fld id="{14FF6079-1827-4124-B6C6-B686F7A4480C}" type="slidenum">
              <a:rPr lang="en-CA" altLang="en-US" sz="1200">
                <a:solidFill>
                  <a:prstClr val="black"/>
                </a:solidFill>
              </a:rPr>
              <a:pPr/>
              <a:t>10</a:t>
            </a:fld>
            <a:endParaRPr lang="en-CA" altLang="en-US" sz="1200"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z="1400" dirty="0" smtClean="0"/>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925">
              <a:defRPr sz="2400">
                <a:solidFill>
                  <a:schemeClr val="tx1"/>
                </a:solidFill>
                <a:latin typeface="Times"/>
                <a:ea typeface="MS PGothic" pitchFamily="34" charset="-128"/>
              </a:defRPr>
            </a:lvl1pPr>
            <a:lvl2pPr marL="742950" indent="-285750" defTabSz="923925">
              <a:defRPr sz="2400">
                <a:solidFill>
                  <a:schemeClr val="tx1"/>
                </a:solidFill>
                <a:latin typeface="Times"/>
                <a:ea typeface="MS PGothic" pitchFamily="34" charset="-128"/>
              </a:defRPr>
            </a:lvl2pPr>
            <a:lvl3pPr marL="1143000" indent="-228600" defTabSz="923925">
              <a:defRPr sz="2400">
                <a:solidFill>
                  <a:schemeClr val="tx1"/>
                </a:solidFill>
                <a:latin typeface="Times"/>
                <a:ea typeface="MS PGothic" pitchFamily="34" charset="-128"/>
              </a:defRPr>
            </a:lvl3pPr>
            <a:lvl4pPr marL="1600200" indent="-228600" defTabSz="923925">
              <a:defRPr sz="2400">
                <a:solidFill>
                  <a:schemeClr val="tx1"/>
                </a:solidFill>
                <a:latin typeface="Times"/>
                <a:ea typeface="MS PGothic" pitchFamily="34" charset="-128"/>
              </a:defRPr>
            </a:lvl4pPr>
            <a:lvl5pPr marL="2057400" indent="-228600" defTabSz="923925">
              <a:defRPr sz="2400">
                <a:solidFill>
                  <a:schemeClr val="tx1"/>
                </a:solidFill>
                <a:latin typeface="Times"/>
                <a:ea typeface="MS PGothic" pitchFamily="34" charset="-128"/>
              </a:defRPr>
            </a:lvl5pPr>
            <a:lvl6pPr marL="2514600" indent="-228600" defTabSz="923925" eaLnBrk="0" fontAlgn="base" hangingPunct="0">
              <a:spcBef>
                <a:spcPct val="0"/>
              </a:spcBef>
              <a:spcAft>
                <a:spcPct val="0"/>
              </a:spcAft>
              <a:defRPr sz="2400">
                <a:solidFill>
                  <a:schemeClr val="tx1"/>
                </a:solidFill>
                <a:latin typeface="Times"/>
                <a:ea typeface="MS PGothic" pitchFamily="34" charset="-128"/>
              </a:defRPr>
            </a:lvl6pPr>
            <a:lvl7pPr marL="2971800" indent="-228600" defTabSz="923925" eaLnBrk="0" fontAlgn="base" hangingPunct="0">
              <a:spcBef>
                <a:spcPct val="0"/>
              </a:spcBef>
              <a:spcAft>
                <a:spcPct val="0"/>
              </a:spcAft>
              <a:defRPr sz="2400">
                <a:solidFill>
                  <a:schemeClr val="tx1"/>
                </a:solidFill>
                <a:latin typeface="Times"/>
                <a:ea typeface="MS PGothic" pitchFamily="34" charset="-128"/>
              </a:defRPr>
            </a:lvl7pPr>
            <a:lvl8pPr marL="3429000" indent="-228600" defTabSz="923925" eaLnBrk="0" fontAlgn="base" hangingPunct="0">
              <a:spcBef>
                <a:spcPct val="0"/>
              </a:spcBef>
              <a:spcAft>
                <a:spcPct val="0"/>
              </a:spcAft>
              <a:defRPr sz="2400">
                <a:solidFill>
                  <a:schemeClr val="tx1"/>
                </a:solidFill>
                <a:latin typeface="Times"/>
                <a:ea typeface="MS PGothic" pitchFamily="34" charset="-128"/>
              </a:defRPr>
            </a:lvl8pPr>
            <a:lvl9pPr marL="3886200" indent="-228600" defTabSz="923925" eaLnBrk="0" fontAlgn="base" hangingPunct="0">
              <a:spcBef>
                <a:spcPct val="0"/>
              </a:spcBef>
              <a:spcAft>
                <a:spcPct val="0"/>
              </a:spcAft>
              <a:defRPr sz="2400">
                <a:solidFill>
                  <a:schemeClr val="tx1"/>
                </a:solidFill>
                <a:latin typeface="Times"/>
                <a:ea typeface="MS PGothic" pitchFamily="34" charset="-128"/>
              </a:defRPr>
            </a:lvl9pPr>
          </a:lstStyle>
          <a:p>
            <a:fld id="{9C6C78F3-952F-4586-AA60-7047BAA025FD}" type="slidenum">
              <a:rPr lang="en-US" altLang="en-US" sz="1200" smtClean="0">
                <a:solidFill>
                  <a:prstClr val="black"/>
                </a:solidFill>
              </a:rPr>
              <a:pPr/>
              <a:t>11</a:t>
            </a:fld>
            <a:endParaRPr lang="en-US" altLang="en-US" sz="1200" dirty="0" smtClean="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98D4866-D0F4-4DE2-891E-8525DDE34687}" type="slidenum">
              <a:rPr lang="en-CA" smtClean="0">
                <a:solidFill>
                  <a:prstClr val="black"/>
                </a:solidFill>
              </a:rPr>
              <a:pPr/>
              <a:t>12</a:t>
            </a:fld>
            <a:endParaRPr lang="en-CA" dirty="0">
              <a:solidFill>
                <a:prstClr val="black"/>
              </a:solidFill>
            </a:endParaRPr>
          </a:p>
        </p:txBody>
      </p:sp>
    </p:spTree>
    <p:extLst>
      <p:ext uri="{BB962C8B-B14F-4D97-AF65-F5344CB8AC3E}">
        <p14:creationId xmlns:p14="http://schemas.microsoft.com/office/powerpoint/2010/main" val="771610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smtClean="0"/>
          </a:p>
        </p:txBody>
      </p:sp>
      <p:sp>
        <p:nvSpPr>
          <p:cNvPr id="4" name="Slide Number Placeholder 3"/>
          <p:cNvSpPr>
            <a:spLocks noGrp="1"/>
          </p:cNvSpPr>
          <p:nvPr>
            <p:ph type="sldNum" sz="quarter" idx="10"/>
          </p:nvPr>
        </p:nvSpPr>
        <p:spPr/>
        <p:txBody>
          <a:bodyPr/>
          <a:lstStyle/>
          <a:p>
            <a:fld id="{C07A3E62-4D5D-48EE-A1A6-A6FA666F22B1}" type="slidenum">
              <a:rPr lang="en-CA" smtClean="0">
                <a:solidFill>
                  <a:prstClr val="black"/>
                </a:solidFill>
              </a:rPr>
              <a:pPr/>
              <a:t>13</a:t>
            </a:fld>
            <a:endParaRPr lang="en-CA" dirty="0">
              <a:solidFill>
                <a:prstClr val="black"/>
              </a:solidFill>
            </a:endParaRPr>
          </a:p>
        </p:txBody>
      </p:sp>
    </p:spTree>
    <p:extLst>
      <p:ext uri="{BB962C8B-B14F-4D97-AF65-F5344CB8AC3E}">
        <p14:creationId xmlns:p14="http://schemas.microsoft.com/office/powerpoint/2010/main" val="5819481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07A3E62-4D5D-48EE-A1A6-A6FA666F22B1}" type="slidenum">
              <a:rPr lang="en-CA" smtClean="0">
                <a:solidFill>
                  <a:prstClr val="black"/>
                </a:solidFill>
              </a:rPr>
              <a:pPr/>
              <a:t>14</a:t>
            </a:fld>
            <a:endParaRPr lang="en-CA" dirty="0">
              <a:solidFill>
                <a:prstClr val="black"/>
              </a:solidFill>
            </a:endParaRPr>
          </a:p>
        </p:txBody>
      </p:sp>
    </p:spTree>
    <p:extLst>
      <p:ext uri="{BB962C8B-B14F-4D97-AF65-F5344CB8AC3E}">
        <p14:creationId xmlns:p14="http://schemas.microsoft.com/office/powerpoint/2010/main" val="13751253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smtClean="0"/>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MS PGothic" pitchFamily="34" charset="-128"/>
              </a:defRPr>
            </a:lvl1pPr>
            <a:lvl2pPr marL="716130" indent="-275434" eaLnBrk="0" hangingPunct="0">
              <a:spcBef>
                <a:spcPct val="30000"/>
              </a:spcBef>
              <a:defRPr sz="1200">
                <a:solidFill>
                  <a:schemeClr val="tx1"/>
                </a:solidFill>
                <a:latin typeface="Calibri" pitchFamily="34" charset="0"/>
                <a:ea typeface="MS PGothic" pitchFamily="34" charset="-128"/>
              </a:defRPr>
            </a:lvl2pPr>
            <a:lvl3pPr marL="1101738" indent="-220348" eaLnBrk="0" hangingPunct="0">
              <a:spcBef>
                <a:spcPct val="30000"/>
              </a:spcBef>
              <a:defRPr sz="1200">
                <a:solidFill>
                  <a:schemeClr val="tx1"/>
                </a:solidFill>
                <a:latin typeface="Calibri" pitchFamily="34" charset="0"/>
                <a:ea typeface="MS PGothic" pitchFamily="34" charset="-128"/>
              </a:defRPr>
            </a:lvl3pPr>
            <a:lvl4pPr marL="1542433" indent="-220348" eaLnBrk="0" hangingPunct="0">
              <a:spcBef>
                <a:spcPct val="30000"/>
              </a:spcBef>
              <a:defRPr sz="1200">
                <a:solidFill>
                  <a:schemeClr val="tx1"/>
                </a:solidFill>
                <a:latin typeface="Calibri" pitchFamily="34" charset="0"/>
                <a:ea typeface="MS PGothic" pitchFamily="34" charset="-128"/>
              </a:defRPr>
            </a:lvl4pPr>
            <a:lvl5pPr marL="1983128" indent="-220348" eaLnBrk="0" hangingPunct="0">
              <a:spcBef>
                <a:spcPct val="30000"/>
              </a:spcBef>
              <a:defRPr sz="1200">
                <a:solidFill>
                  <a:schemeClr val="tx1"/>
                </a:solidFill>
                <a:latin typeface="Calibri" pitchFamily="34" charset="0"/>
                <a:ea typeface="MS PGothic" pitchFamily="34" charset="-128"/>
              </a:defRPr>
            </a:lvl5pPr>
            <a:lvl6pPr marL="2423823" indent="-220348" eaLnBrk="0" fontAlgn="base" hangingPunct="0">
              <a:spcBef>
                <a:spcPct val="30000"/>
              </a:spcBef>
              <a:spcAft>
                <a:spcPct val="0"/>
              </a:spcAft>
              <a:defRPr sz="1200">
                <a:solidFill>
                  <a:schemeClr val="tx1"/>
                </a:solidFill>
                <a:latin typeface="Calibri" pitchFamily="34" charset="0"/>
                <a:ea typeface="MS PGothic" pitchFamily="34" charset="-128"/>
              </a:defRPr>
            </a:lvl6pPr>
            <a:lvl7pPr marL="2864518" indent="-220348" eaLnBrk="0" fontAlgn="base" hangingPunct="0">
              <a:spcBef>
                <a:spcPct val="30000"/>
              </a:spcBef>
              <a:spcAft>
                <a:spcPct val="0"/>
              </a:spcAft>
              <a:defRPr sz="1200">
                <a:solidFill>
                  <a:schemeClr val="tx1"/>
                </a:solidFill>
                <a:latin typeface="Calibri" pitchFamily="34" charset="0"/>
                <a:ea typeface="MS PGothic" pitchFamily="34" charset="-128"/>
              </a:defRPr>
            </a:lvl7pPr>
            <a:lvl8pPr marL="3305213" indent="-220348" eaLnBrk="0" fontAlgn="base" hangingPunct="0">
              <a:spcBef>
                <a:spcPct val="30000"/>
              </a:spcBef>
              <a:spcAft>
                <a:spcPct val="0"/>
              </a:spcAft>
              <a:defRPr sz="1200">
                <a:solidFill>
                  <a:schemeClr val="tx1"/>
                </a:solidFill>
                <a:latin typeface="Calibri" pitchFamily="34" charset="0"/>
                <a:ea typeface="MS PGothic" pitchFamily="34" charset="-128"/>
              </a:defRPr>
            </a:lvl8pPr>
            <a:lvl9pPr marL="3745908" indent="-220348" eaLnBrk="0" fontAlgn="base" hangingPunct="0">
              <a:spcBef>
                <a:spcPct val="30000"/>
              </a:spcBef>
              <a:spcAft>
                <a:spcPct val="0"/>
              </a:spcAft>
              <a:defRPr sz="1200">
                <a:solidFill>
                  <a:schemeClr val="tx1"/>
                </a:solidFill>
                <a:latin typeface="Calibri" pitchFamily="34" charset="0"/>
                <a:ea typeface="MS PGothic" pitchFamily="34" charset="-128"/>
              </a:defRPr>
            </a:lvl9pPr>
          </a:lstStyle>
          <a:p>
            <a:pPr eaLnBrk="1" hangingPunct="1">
              <a:spcBef>
                <a:spcPct val="0"/>
              </a:spcBef>
            </a:pPr>
            <a:fld id="{D6157FF7-EC22-499A-B2B3-26B688F7F30C}" type="slidenum">
              <a:rPr lang="en-CA" altLang="en-US" sz="1300">
                <a:solidFill>
                  <a:prstClr val="black"/>
                </a:solidFill>
              </a:rPr>
              <a:pPr eaLnBrk="1" hangingPunct="1">
                <a:spcBef>
                  <a:spcPct val="0"/>
                </a:spcBef>
              </a:pPr>
              <a:t>15</a:t>
            </a:fld>
            <a:endParaRPr lang="en-CA" altLang="en-US" sz="1300" dirty="0">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950CC110-A877-470B-80A4-BDFFA8700989}" type="datetimeFigureOut">
              <a:rPr lang="en-CA" smtClean="0"/>
              <a:t>18-03-02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770A2B9-491A-434D-98A8-448D72524E9B}" type="slidenum">
              <a:rPr lang="en-CA" smtClean="0"/>
              <a:t>‹#›</a:t>
            </a:fld>
            <a:endParaRPr lang="en-CA"/>
          </a:p>
        </p:txBody>
      </p:sp>
    </p:spTree>
    <p:extLst>
      <p:ext uri="{BB962C8B-B14F-4D97-AF65-F5344CB8AC3E}">
        <p14:creationId xmlns:p14="http://schemas.microsoft.com/office/powerpoint/2010/main" val="1733467851"/>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50CC110-A877-470B-80A4-BDFFA8700989}" type="datetimeFigureOut">
              <a:rPr lang="en-CA" smtClean="0"/>
              <a:t>18-03-02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770A2B9-491A-434D-98A8-448D72524E9B}" type="slidenum">
              <a:rPr lang="en-CA" smtClean="0"/>
              <a:t>‹#›</a:t>
            </a:fld>
            <a:endParaRPr lang="en-CA"/>
          </a:p>
        </p:txBody>
      </p:sp>
    </p:spTree>
    <p:extLst>
      <p:ext uri="{BB962C8B-B14F-4D97-AF65-F5344CB8AC3E}">
        <p14:creationId xmlns:p14="http://schemas.microsoft.com/office/powerpoint/2010/main" val="21356788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50CC110-A877-470B-80A4-BDFFA8700989}" type="datetimeFigureOut">
              <a:rPr lang="en-CA" smtClean="0"/>
              <a:t>18-03-02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770A2B9-491A-434D-98A8-448D72524E9B}" type="slidenum">
              <a:rPr lang="en-CA" smtClean="0"/>
              <a:t>‹#›</a:t>
            </a:fld>
            <a:endParaRPr lang="en-CA"/>
          </a:p>
        </p:txBody>
      </p:sp>
    </p:spTree>
    <p:extLst>
      <p:ext uri="{BB962C8B-B14F-4D97-AF65-F5344CB8AC3E}">
        <p14:creationId xmlns:p14="http://schemas.microsoft.com/office/powerpoint/2010/main" val="99458349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D2051BB0-C32E-412E-A9AF-F8A546D6CDFF}" type="datetimeFigureOut">
              <a:rPr lang="en-CA" smtClean="0">
                <a:solidFill>
                  <a:prstClr val="black">
                    <a:tint val="75000"/>
                  </a:prstClr>
                </a:solidFill>
              </a:rPr>
              <a:pPr/>
              <a:t>18-03-02</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6A11534B-DAC0-4413-80CA-24743104FFF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3061793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2051BB0-C32E-412E-A9AF-F8A546D6CDFF}" type="datetimeFigureOut">
              <a:rPr lang="en-CA" smtClean="0">
                <a:solidFill>
                  <a:prstClr val="black">
                    <a:tint val="75000"/>
                  </a:prstClr>
                </a:solidFill>
              </a:rPr>
              <a:pPr/>
              <a:t>18-03-02</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6A11534B-DAC0-4413-80CA-24743104FFF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9931381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2051BB0-C32E-412E-A9AF-F8A546D6CDFF}" type="datetimeFigureOut">
              <a:rPr lang="en-CA" smtClean="0">
                <a:solidFill>
                  <a:prstClr val="black">
                    <a:tint val="75000"/>
                  </a:prstClr>
                </a:solidFill>
              </a:rPr>
              <a:pPr/>
              <a:t>18-03-02</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6A11534B-DAC0-4413-80CA-24743104FFF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9396927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D2051BB0-C32E-412E-A9AF-F8A546D6CDFF}" type="datetimeFigureOut">
              <a:rPr lang="en-CA" smtClean="0">
                <a:solidFill>
                  <a:prstClr val="black">
                    <a:tint val="75000"/>
                  </a:prstClr>
                </a:solidFill>
              </a:rPr>
              <a:pPr/>
              <a:t>18-03-02</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6A11534B-DAC0-4413-80CA-24743104FFF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71756647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D2051BB0-C32E-412E-A9AF-F8A546D6CDFF}" type="datetimeFigureOut">
              <a:rPr lang="en-CA" smtClean="0">
                <a:solidFill>
                  <a:prstClr val="black">
                    <a:tint val="75000"/>
                  </a:prstClr>
                </a:solidFill>
              </a:rPr>
              <a:pPr/>
              <a:t>18-03-02</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6A11534B-DAC0-4413-80CA-24743104FFF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06091970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D2051BB0-C32E-412E-A9AF-F8A546D6CDFF}" type="datetimeFigureOut">
              <a:rPr lang="en-CA" smtClean="0">
                <a:solidFill>
                  <a:prstClr val="black">
                    <a:tint val="75000"/>
                  </a:prstClr>
                </a:solidFill>
              </a:rPr>
              <a:pPr/>
              <a:t>18-03-02</a:t>
            </a:fld>
            <a:endParaRPr lang="en-CA">
              <a:solidFill>
                <a:prstClr val="black">
                  <a:tint val="75000"/>
                </a:prstClr>
              </a:solidFill>
            </a:endParaRPr>
          </a:p>
        </p:txBody>
      </p:sp>
      <p:sp>
        <p:nvSpPr>
          <p:cNvPr id="4" name="Footer Placeholder 3"/>
          <p:cNvSpPr>
            <a:spLocks noGrp="1"/>
          </p:cNvSpPr>
          <p:nvPr>
            <p:ph type="ftr" sz="quarter" idx="11"/>
          </p:nvPr>
        </p:nvSpPr>
        <p:spPr/>
        <p:txBody>
          <a:bodyPr/>
          <a:lstStyle/>
          <a:p>
            <a:endParaRPr lang="en-CA">
              <a:solidFill>
                <a:prstClr val="black">
                  <a:tint val="75000"/>
                </a:prstClr>
              </a:solidFill>
            </a:endParaRPr>
          </a:p>
        </p:txBody>
      </p:sp>
      <p:sp>
        <p:nvSpPr>
          <p:cNvPr id="5" name="Slide Number Placeholder 4"/>
          <p:cNvSpPr>
            <a:spLocks noGrp="1"/>
          </p:cNvSpPr>
          <p:nvPr>
            <p:ph type="sldNum" sz="quarter" idx="12"/>
          </p:nvPr>
        </p:nvSpPr>
        <p:spPr/>
        <p:txBody>
          <a:bodyPr/>
          <a:lstStyle/>
          <a:p>
            <a:fld id="{6A11534B-DAC0-4413-80CA-24743104FFF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9177111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051BB0-C32E-412E-A9AF-F8A546D6CDFF}" type="datetimeFigureOut">
              <a:rPr lang="en-CA" smtClean="0">
                <a:solidFill>
                  <a:prstClr val="black">
                    <a:tint val="75000"/>
                  </a:prstClr>
                </a:solidFill>
              </a:rPr>
              <a:pPr/>
              <a:t>18-03-02</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6A11534B-DAC0-4413-80CA-24743104FFF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917855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051BB0-C32E-412E-A9AF-F8A546D6CDFF}" type="datetimeFigureOut">
              <a:rPr lang="en-CA" smtClean="0">
                <a:solidFill>
                  <a:prstClr val="black">
                    <a:tint val="75000"/>
                  </a:prstClr>
                </a:solidFill>
              </a:rPr>
              <a:pPr/>
              <a:t>18-03-02</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6A11534B-DAC0-4413-80CA-24743104FFF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0850014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950CC110-A877-470B-80A4-BDFFA8700989}" type="datetimeFigureOut">
              <a:rPr lang="en-CA" smtClean="0"/>
              <a:t>18-03-02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770A2B9-491A-434D-98A8-448D72524E9B}" type="slidenum">
              <a:rPr lang="en-CA" smtClean="0"/>
              <a:t>‹#›</a:t>
            </a:fld>
            <a:endParaRPr lang="en-CA"/>
          </a:p>
        </p:txBody>
      </p:sp>
    </p:spTree>
    <p:extLst>
      <p:ext uri="{BB962C8B-B14F-4D97-AF65-F5344CB8AC3E}">
        <p14:creationId xmlns:p14="http://schemas.microsoft.com/office/powerpoint/2010/main" val="338737552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2051BB0-C32E-412E-A9AF-F8A546D6CDFF}" type="datetimeFigureOut">
              <a:rPr lang="en-CA" smtClean="0">
                <a:solidFill>
                  <a:prstClr val="black">
                    <a:tint val="75000"/>
                  </a:prstClr>
                </a:solidFill>
              </a:rPr>
              <a:pPr/>
              <a:t>18-03-02</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6A11534B-DAC0-4413-80CA-24743104FFF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4143872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2051BB0-C32E-412E-A9AF-F8A546D6CDFF}" type="datetimeFigureOut">
              <a:rPr lang="en-CA" smtClean="0">
                <a:solidFill>
                  <a:prstClr val="black">
                    <a:tint val="75000"/>
                  </a:prstClr>
                </a:solidFill>
              </a:rPr>
              <a:pPr/>
              <a:t>18-03-02</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6A11534B-DAC0-4413-80CA-24743104FFF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0378586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D2051BB0-C32E-412E-A9AF-F8A546D6CDFF}" type="datetimeFigureOut">
              <a:rPr lang="en-CA" smtClean="0">
                <a:solidFill>
                  <a:prstClr val="black">
                    <a:tint val="75000"/>
                  </a:prstClr>
                </a:solidFill>
              </a:rPr>
              <a:pPr/>
              <a:t>18-03-02</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6A11534B-DAC0-4413-80CA-24743104FFF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60417057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4495A851-D0FF-45C6-99CD-A25089BAAA76}" type="datetimeFigureOut">
              <a:rPr lang="en-CA" smtClean="0">
                <a:solidFill>
                  <a:prstClr val="black">
                    <a:tint val="75000"/>
                  </a:prstClr>
                </a:solidFill>
              </a:rPr>
              <a:pPr/>
              <a:t>18-03-02</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F785D9A-0F6B-4D0B-BCB2-C96CFD7132A9}"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7493263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495A851-D0FF-45C6-99CD-A25089BAAA76}" type="datetimeFigureOut">
              <a:rPr lang="en-CA" smtClean="0">
                <a:solidFill>
                  <a:prstClr val="black">
                    <a:tint val="75000"/>
                  </a:prstClr>
                </a:solidFill>
              </a:rPr>
              <a:pPr/>
              <a:t>18-03-02</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F785D9A-0F6B-4D0B-BCB2-C96CFD7132A9}"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01447840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495A851-D0FF-45C6-99CD-A25089BAAA76}" type="datetimeFigureOut">
              <a:rPr lang="en-CA" smtClean="0">
                <a:solidFill>
                  <a:prstClr val="black">
                    <a:tint val="75000"/>
                  </a:prstClr>
                </a:solidFill>
              </a:rPr>
              <a:pPr/>
              <a:t>18-03-02</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F785D9A-0F6B-4D0B-BCB2-C96CFD7132A9}"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78822652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4495A851-D0FF-45C6-99CD-A25089BAAA76}" type="datetimeFigureOut">
              <a:rPr lang="en-CA" smtClean="0">
                <a:solidFill>
                  <a:prstClr val="black">
                    <a:tint val="75000"/>
                  </a:prstClr>
                </a:solidFill>
              </a:rPr>
              <a:pPr/>
              <a:t>18-03-02</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F785D9A-0F6B-4D0B-BCB2-C96CFD7132A9}"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89074963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4495A851-D0FF-45C6-99CD-A25089BAAA76}" type="datetimeFigureOut">
              <a:rPr lang="en-CA" smtClean="0">
                <a:solidFill>
                  <a:prstClr val="black">
                    <a:tint val="75000"/>
                  </a:prstClr>
                </a:solidFill>
              </a:rPr>
              <a:pPr/>
              <a:t>18-03-02</a:t>
            </a:fld>
            <a:endParaRPr lang="en-CA"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CA"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F785D9A-0F6B-4D0B-BCB2-C96CFD7132A9}"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251700731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4495A851-D0FF-45C6-99CD-A25089BAAA76}" type="datetimeFigureOut">
              <a:rPr lang="en-CA" smtClean="0">
                <a:solidFill>
                  <a:prstClr val="black">
                    <a:tint val="75000"/>
                  </a:prstClr>
                </a:solidFill>
              </a:rPr>
              <a:pPr/>
              <a:t>18-03-02</a:t>
            </a:fld>
            <a:endParaRPr lang="en-CA"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CA"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F785D9A-0F6B-4D0B-BCB2-C96CFD7132A9}"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300900471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95A851-D0FF-45C6-99CD-A25089BAAA76}" type="datetimeFigureOut">
              <a:rPr lang="en-CA" smtClean="0">
                <a:solidFill>
                  <a:prstClr val="black">
                    <a:tint val="75000"/>
                  </a:prstClr>
                </a:solidFill>
              </a:rPr>
              <a:pPr/>
              <a:t>18-03-02</a:t>
            </a:fld>
            <a:endParaRPr lang="en-CA"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CA"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F785D9A-0F6B-4D0B-BCB2-C96CFD7132A9}"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570618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50CC110-A877-470B-80A4-BDFFA8700989}" type="datetimeFigureOut">
              <a:rPr lang="en-CA" smtClean="0"/>
              <a:t>18-03-02</a:t>
            </a:fld>
            <a:endParaRPr lang="en-CA"/>
          </a:p>
        </p:txBody>
      </p:sp>
      <p:sp>
        <p:nvSpPr>
          <p:cNvPr id="5" name="Footer Placeholder 4"/>
          <p:cNvSpPr>
            <a:spLocks noGrp="1"/>
          </p:cNvSpPr>
          <p:nvPr>
            <p:ph type="ftr" sz="quarter" idx="11"/>
          </p:nvPr>
        </p:nvSpPr>
        <p:spPr/>
        <p:txBody>
          <a:bodyPr/>
          <a:lstStyle/>
          <a:p>
            <a:endParaRPr lang="en-CA"/>
          </a:p>
        </p:txBody>
      </p:sp>
      <p:sp>
        <p:nvSpPr>
          <p:cNvPr id="6" name="Slide Number Placeholder 5"/>
          <p:cNvSpPr>
            <a:spLocks noGrp="1"/>
          </p:cNvSpPr>
          <p:nvPr>
            <p:ph type="sldNum" sz="quarter" idx="12"/>
          </p:nvPr>
        </p:nvSpPr>
        <p:spPr/>
        <p:txBody>
          <a:bodyPr/>
          <a:lstStyle/>
          <a:p>
            <a:fld id="{F770A2B9-491A-434D-98A8-448D72524E9B}" type="slidenum">
              <a:rPr lang="en-CA" smtClean="0"/>
              <a:t>‹#›</a:t>
            </a:fld>
            <a:endParaRPr lang="en-CA"/>
          </a:p>
        </p:txBody>
      </p:sp>
    </p:spTree>
    <p:extLst>
      <p:ext uri="{BB962C8B-B14F-4D97-AF65-F5344CB8AC3E}">
        <p14:creationId xmlns:p14="http://schemas.microsoft.com/office/powerpoint/2010/main" val="28490991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95A851-D0FF-45C6-99CD-A25089BAAA76}" type="datetimeFigureOut">
              <a:rPr lang="en-CA" smtClean="0">
                <a:solidFill>
                  <a:prstClr val="black">
                    <a:tint val="75000"/>
                  </a:prstClr>
                </a:solidFill>
              </a:rPr>
              <a:pPr/>
              <a:t>18-03-02</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F785D9A-0F6B-4D0B-BCB2-C96CFD7132A9}"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18729218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95A851-D0FF-45C6-99CD-A25089BAAA76}" type="datetimeFigureOut">
              <a:rPr lang="en-CA" smtClean="0">
                <a:solidFill>
                  <a:prstClr val="black">
                    <a:tint val="75000"/>
                  </a:prstClr>
                </a:solidFill>
              </a:rPr>
              <a:pPr/>
              <a:t>18-03-02</a:t>
            </a:fld>
            <a:endParaRPr lang="en-CA"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CA"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F785D9A-0F6B-4D0B-BCB2-C96CFD7132A9}"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6089074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495A851-D0FF-45C6-99CD-A25089BAAA76}" type="datetimeFigureOut">
              <a:rPr lang="en-CA" smtClean="0">
                <a:solidFill>
                  <a:prstClr val="black">
                    <a:tint val="75000"/>
                  </a:prstClr>
                </a:solidFill>
              </a:rPr>
              <a:pPr/>
              <a:t>18-03-02</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F785D9A-0F6B-4D0B-BCB2-C96CFD7132A9}"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41195772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4495A851-D0FF-45C6-99CD-A25089BAAA76}" type="datetimeFigureOut">
              <a:rPr lang="en-CA" smtClean="0">
                <a:solidFill>
                  <a:prstClr val="black">
                    <a:tint val="75000"/>
                  </a:prstClr>
                </a:solidFill>
              </a:rPr>
              <a:pPr/>
              <a:t>18-03-02</a:t>
            </a:fld>
            <a:endParaRPr lang="en-CA"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CA"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F785D9A-0F6B-4D0B-BCB2-C96CFD7132A9}"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5786568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950CC110-A877-470B-80A4-BDFFA8700989}" type="datetimeFigureOut">
              <a:rPr lang="en-CA" smtClean="0"/>
              <a:t>18-03-02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770A2B9-491A-434D-98A8-448D72524E9B}" type="slidenum">
              <a:rPr lang="en-CA" smtClean="0"/>
              <a:t>‹#›</a:t>
            </a:fld>
            <a:endParaRPr lang="en-CA"/>
          </a:p>
        </p:txBody>
      </p:sp>
    </p:spTree>
    <p:extLst>
      <p:ext uri="{BB962C8B-B14F-4D97-AF65-F5344CB8AC3E}">
        <p14:creationId xmlns:p14="http://schemas.microsoft.com/office/powerpoint/2010/main" val="21303635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950CC110-A877-470B-80A4-BDFFA8700989}" type="datetimeFigureOut">
              <a:rPr lang="en-CA" smtClean="0"/>
              <a:t>18-03-02</a:t>
            </a:fld>
            <a:endParaRPr lang="en-CA"/>
          </a:p>
        </p:txBody>
      </p:sp>
      <p:sp>
        <p:nvSpPr>
          <p:cNvPr id="8" name="Footer Placeholder 7"/>
          <p:cNvSpPr>
            <a:spLocks noGrp="1"/>
          </p:cNvSpPr>
          <p:nvPr>
            <p:ph type="ftr" sz="quarter" idx="11"/>
          </p:nvPr>
        </p:nvSpPr>
        <p:spPr/>
        <p:txBody>
          <a:bodyPr/>
          <a:lstStyle/>
          <a:p>
            <a:endParaRPr lang="en-CA"/>
          </a:p>
        </p:txBody>
      </p:sp>
      <p:sp>
        <p:nvSpPr>
          <p:cNvPr id="9" name="Slide Number Placeholder 8"/>
          <p:cNvSpPr>
            <a:spLocks noGrp="1"/>
          </p:cNvSpPr>
          <p:nvPr>
            <p:ph type="sldNum" sz="quarter" idx="12"/>
          </p:nvPr>
        </p:nvSpPr>
        <p:spPr/>
        <p:txBody>
          <a:bodyPr/>
          <a:lstStyle/>
          <a:p>
            <a:fld id="{F770A2B9-491A-434D-98A8-448D72524E9B}" type="slidenum">
              <a:rPr lang="en-CA" smtClean="0"/>
              <a:t>‹#›</a:t>
            </a:fld>
            <a:endParaRPr lang="en-CA"/>
          </a:p>
        </p:txBody>
      </p:sp>
    </p:spTree>
    <p:extLst>
      <p:ext uri="{BB962C8B-B14F-4D97-AF65-F5344CB8AC3E}">
        <p14:creationId xmlns:p14="http://schemas.microsoft.com/office/powerpoint/2010/main" val="26155826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950CC110-A877-470B-80A4-BDFFA8700989}" type="datetimeFigureOut">
              <a:rPr lang="en-CA" smtClean="0"/>
              <a:t>18-03-02</a:t>
            </a:fld>
            <a:endParaRPr lang="en-CA"/>
          </a:p>
        </p:txBody>
      </p:sp>
      <p:sp>
        <p:nvSpPr>
          <p:cNvPr id="4" name="Footer Placeholder 3"/>
          <p:cNvSpPr>
            <a:spLocks noGrp="1"/>
          </p:cNvSpPr>
          <p:nvPr>
            <p:ph type="ftr" sz="quarter" idx="11"/>
          </p:nvPr>
        </p:nvSpPr>
        <p:spPr/>
        <p:txBody>
          <a:bodyPr/>
          <a:lstStyle/>
          <a:p>
            <a:endParaRPr lang="en-CA"/>
          </a:p>
        </p:txBody>
      </p:sp>
      <p:sp>
        <p:nvSpPr>
          <p:cNvPr id="5" name="Slide Number Placeholder 4"/>
          <p:cNvSpPr>
            <a:spLocks noGrp="1"/>
          </p:cNvSpPr>
          <p:nvPr>
            <p:ph type="sldNum" sz="quarter" idx="12"/>
          </p:nvPr>
        </p:nvSpPr>
        <p:spPr/>
        <p:txBody>
          <a:bodyPr/>
          <a:lstStyle/>
          <a:p>
            <a:fld id="{F770A2B9-491A-434D-98A8-448D72524E9B}" type="slidenum">
              <a:rPr lang="en-CA" smtClean="0"/>
              <a:t>‹#›</a:t>
            </a:fld>
            <a:endParaRPr lang="en-CA"/>
          </a:p>
        </p:txBody>
      </p:sp>
    </p:spTree>
    <p:extLst>
      <p:ext uri="{BB962C8B-B14F-4D97-AF65-F5344CB8AC3E}">
        <p14:creationId xmlns:p14="http://schemas.microsoft.com/office/powerpoint/2010/main" val="36177843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0CC110-A877-470B-80A4-BDFFA8700989}" type="datetimeFigureOut">
              <a:rPr lang="en-CA" smtClean="0"/>
              <a:t>18-03-02</a:t>
            </a:fld>
            <a:endParaRPr lang="en-CA"/>
          </a:p>
        </p:txBody>
      </p:sp>
      <p:sp>
        <p:nvSpPr>
          <p:cNvPr id="3" name="Footer Placeholder 2"/>
          <p:cNvSpPr>
            <a:spLocks noGrp="1"/>
          </p:cNvSpPr>
          <p:nvPr>
            <p:ph type="ftr" sz="quarter" idx="11"/>
          </p:nvPr>
        </p:nvSpPr>
        <p:spPr/>
        <p:txBody>
          <a:bodyPr/>
          <a:lstStyle/>
          <a:p>
            <a:endParaRPr lang="en-CA"/>
          </a:p>
        </p:txBody>
      </p:sp>
      <p:sp>
        <p:nvSpPr>
          <p:cNvPr id="4" name="Slide Number Placeholder 3"/>
          <p:cNvSpPr>
            <a:spLocks noGrp="1"/>
          </p:cNvSpPr>
          <p:nvPr>
            <p:ph type="sldNum" sz="quarter" idx="12"/>
          </p:nvPr>
        </p:nvSpPr>
        <p:spPr/>
        <p:txBody>
          <a:bodyPr/>
          <a:lstStyle/>
          <a:p>
            <a:fld id="{F770A2B9-491A-434D-98A8-448D72524E9B}" type="slidenum">
              <a:rPr lang="en-CA" smtClean="0"/>
              <a:t>‹#›</a:t>
            </a:fld>
            <a:endParaRPr lang="en-CA"/>
          </a:p>
        </p:txBody>
      </p:sp>
    </p:spTree>
    <p:extLst>
      <p:ext uri="{BB962C8B-B14F-4D97-AF65-F5344CB8AC3E}">
        <p14:creationId xmlns:p14="http://schemas.microsoft.com/office/powerpoint/2010/main" val="19516149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0CC110-A877-470B-80A4-BDFFA8700989}" type="datetimeFigureOut">
              <a:rPr lang="en-CA" smtClean="0"/>
              <a:t>18-03-02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770A2B9-491A-434D-98A8-448D72524E9B}" type="slidenum">
              <a:rPr lang="en-CA" smtClean="0"/>
              <a:t>‹#›</a:t>
            </a:fld>
            <a:endParaRPr lang="en-CA"/>
          </a:p>
        </p:txBody>
      </p:sp>
    </p:spTree>
    <p:extLst>
      <p:ext uri="{BB962C8B-B14F-4D97-AF65-F5344CB8AC3E}">
        <p14:creationId xmlns:p14="http://schemas.microsoft.com/office/powerpoint/2010/main" val="26565279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50CC110-A877-470B-80A4-BDFFA8700989}" type="datetimeFigureOut">
              <a:rPr lang="en-CA" smtClean="0"/>
              <a:t>18-03-02</a:t>
            </a:fld>
            <a:endParaRPr lang="en-CA"/>
          </a:p>
        </p:txBody>
      </p:sp>
      <p:sp>
        <p:nvSpPr>
          <p:cNvPr id="6" name="Footer Placeholder 5"/>
          <p:cNvSpPr>
            <a:spLocks noGrp="1"/>
          </p:cNvSpPr>
          <p:nvPr>
            <p:ph type="ftr" sz="quarter" idx="11"/>
          </p:nvPr>
        </p:nvSpPr>
        <p:spPr/>
        <p:txBody>
          <a:bodyPr/>
          <a:lstStyle/>
          <a:p>
            <a:endParaRPr lang="en-CA"/>
          </a:p>
        </p:txBody>
      </p:sp>
      <p:sp>
        <p:nvSpPr>
          <p:cNvPr id="7" name="Slide Number Placeholder 6"/>
          <p:cNvSpPr>
            <a:spLocks noGrp="1"/>
          </p:cNvSpPr>
          <p:nvPr>
            <p:ph type="sldNum" sz="quarter" idx="12"/>
          </p:nvPr>
        </p:nvSpPr>
        <p:spPr/>
        <p:txBody>
          <a:bodyPr/>
          <a:lstStyle/>
          <a:p>
            <a:fld id="{F770A2B9-491A-434D-98A8-448D72524E9B}" type="slidenum">
              <a:rPr lang="en-CA" smtClean="0"/>
              <a:t>‹#›</a:t>
            </a:fld>
            <a:endParaRPr lang="en-CA"/>
          </a:p>
        </p:txBody>
      </p:sp>
    </p:spTree>
    <p:extLst>
      <p:ext uri="{BB962C8B-B14F-4D97-AF65-F5344CB8AC3E}">
        <p14:creationId xmlns:p14="http://schemas.microsoft.com/office/powerpoint/2010/main" val="156777753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11" Type="http://schemas.openxmlformats.org/officeDocument/2006/relationships/slideLayout" Target="../slideLayouts/slideLayout33.xml"/><Relationship Id="rId12" Type="http://schemas.openxmlformats.org/officeDocument/2006/relationships/theme" Target="../theme/theme3.xml"/><Relationship Id="rId1" Type="http://schemas.openxmlformats.org/officeDocument/2006/relationships/slideLayout" Target="../slideLayouts/slideLayout23.xml"/><Relationship Id="rId2" Type="http://schemas.openxmlformats.org/officeDocument/2006/relationships/slideLayout" Target="../slideLayouts/slideLayout24.xml"/><Relationship Id="rId3" Type="http://schemas.openxmlformats.org/officeDocument/2006/relationships/slideLayout" Target="../slideLayouts/slideLayout25.xml"/><Relationship Id="rId4" Type="http://schemas.openxmlformats.org/officeDocument/2006/relationships/slideLayout" Target="../slideLayouts/slideLayout26.xml"/><Relationship Id="rId5" Type="http://schemas.openxmlformats.org/officeDocument/2006/relationships/slideLayout" Target="../slideLayouts/slideLayout27.xml"/><Relationship Id="rId6" Type="http://schemas.openxmlformats.org/officeDocument/2006/relationships/slideLayout" Target="../slideLayouts/slideLayout28.xml"/><Relationship Id="rId7" Type="http://schemas.openxmlformats.org/officeDocument/2006/relationships/slideLayout" Target="../slideLayouts/slideLayout29.xml"/><Relationship Id="rId8" Type="http://schemas.openxmlformats.org/officeDocument/2006/relationships/slideLayout" Target="../slideLayouts/slideLayout30.xml"/><Relationship Id="rId9" Type="http://schemas.openxmlformats.org/officeDocument/2006/relationships/slideLayout" Target="../slideLayouts/slideLayout31.xml"/><Relationship Id="rId10"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0CC110-A877-470B-80A4-BDFFA8700989}" type="datetimeFigureOut">
              <a:rPr lang="en-CA" smtClean="0"/>
              <a:t>18-03-02</a:t>
            </a:fld>
            <a:endParaRPr lang="en-CA"/>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70A2B9-491A-434D-98A8-448D72524E9B}" type="slidenum">
              <a:rPr lang="en-CA" smtClean="0"/>
              <a:t>‹#›</a:t>
            </a:fld>
            <a:endParaRPr lang="en-CA"/>
          </a:p>
        </p:txBody>
      </p:sp>
    </p:spTree>
    <p:extLst>
      <p:ext uri="{BB962C8B-B14F-4D97-AF65-F5344CB8AC3E}">
        <p14:creationId xmlns:p14="http://schemas.microsoft.com/office/powerpoint/2010/main" val="110918106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xmlns:p14="http://schemas.microsoft.com/office/powerpoint/2010/mai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2051BB0-C32E-412E-A9AF-F8A546D6CDFF}" type="datetimeFigureOut">
              <a:rPr lang="en-CA" smtClean="0">
                <a:solidFill>
                  <a:prstClr val="black">
                    <a:tint val="75000"/>
                  </a:prstClr>
                </a:solidFill>
              </a:rPr>
              <a:pPr/>
              <a:t>18-03-02</a:t>
            </a:fld>
            <a:endParaRPr lang="en-CA">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11534B-DAC0-4413-80CA-24743104FFF2}"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02041556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CA"/>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95A851-D0FF-45C6-99CD-A25089BAAA76}" type="datetimeFigureOut">
              <a:rPr lang="en-CA" smtClean="0">
                <a:solidFill>
                  <a:prstClr val="black">
                    <a:tint val="75000"/>
                  </a:prstClr>
                </a:solidFill>
              </a:rPr>
              <a:pPr/>
              <a:t>18-03-02</a:t>
            </a:fld>
            <a:endParaRPr lang="en-CA"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F785D9A-0F6B-4D0B-BCB2-C96CFD7132A9}" type="slidenum">
              <a:rPr lang="en-CA" smtClean="0">
                <a:solidFill>
                  <a:prstClr val="black">
                    <a:tint val="75000"/>
                  </a:prstClr>
                </a:solidFill>
              </a:rPr>
              <a:pPr/>
              <a:t>‹#›</a:t>
            </a:fld>
            <a:endParaRPr lang="en-CA" dirty="0">
              <a:solidFill>
                <a:prstClr val="black">
                  <a:tint val="75000"/>
                </a:prstClr>
              </a:solidFill>
            </a:endParaRPr>
          </a:p>
        </p:txBody>
      </p:sp>
    </p:spTree>
    <p:extLst>
      <p:ext uri="{BB962C8B-B14F-4D97-AF65-F5344CB8AC3E}">
        <p14:creationId xmlns:p14="http://schemas.microsoft.com/office/powerpoint/2010/main" val="6440461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4.xml"/><Relationship Id="rId3" Type="http://schemas.openxmlformats.org/officeDocument/2006/relationships/image" Target="../media/image7.jpeg"/></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a/url?sa=i&amp;rct=j&amp;q=lenses&amp;source=images&amp;cd=&amp;cad=rja&amp;docid=wRZ-FnEI-XQ2fM&amp;tbnid=9y3Ucwcnf2laEM:&amp;ved=0CAUQjRw&amp;url=http://talesofaluciddreamer.blogspot.com/2011/07/contact-lenses.html&amp;ei=tqJIUaGOB-emygGstYHwBA&amp;bvm=bv.43828540,d.aWc&amp;psig=AFQjCNE04hqhtJcPmi5u_iuTbRXb3yLxrA&amp;ust=1363801114760180" TargetMode="External"/><Relationship Id="rId4" Type="http://schemas.openxmlformats.org/officeDocument/2006/relationships/image" Target="../media/image8.jpeg"/><Relationship Id="rId1" Type="http://schemas.openxmlformats.org/officeDocument/2006/relationships/slideLayout" Target="../slideLayouts/slideLayout24.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6.xml"/><Relationship Id="rId3"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4" Type="http://schemas.openxmlformats.org/officeDocument/2006/relationships/image" Target="../media/image11.png"/><Relationship Id="rId1" Type="http://schemas.openxmlformats.org/officeDocument/2006/relationships/slideLayout" Target="../slideLayouts/slideLayout24.xml"/><Relationship Id="rId2" Type="http://schemas.openxmlformats.org/officeDocument/2006/relationships/notesSlide" Target="../notesSlides/notesSlide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8.xml"/><Relationship Id="rId3" Type="http://schemas.openxmlformats.org/officeDocument/2006/relationships/image" Target="../media/image12.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9.xml"/><Relationship Id="rId3" Type="http://schemas.openxmlformats.org/officeDocument/2006/relationships/image" Target="../media/image1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0.xml"/><Relationship Id="rId3" Type="http://schemas.openxmlformats.org/officeDocument/2006/relationships/image" Target="../media/image14.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1.xml"/><Relationship Id="rId3" Type="http://schemas.openxmlformats.org/officeDocument/2006/relationships/image" Target="../media/image15.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2.xml"/><Relationship Id="rId3" Type="http://schemas.openxmlformats.org/officeDocument/2006/relationships/image" Target="../media/image16.png"/></Relationships>
</file>

<file path=ppt/slides/_rels/slide19.xml.rels><?xml version="1.0" encoding="UTF-8" standalone="yes"?>
<Relationships xmlns="http://schemas.openxmlformats.org/package/2006/relationships"><Relationship Id="rId3" Type="http://schemas.openxmlformats.org/officeDocument/2006/relationships/hyperlink" Target="http://www.google.ca/url?sa=i&amp;rct=j&amp;q=warnings&amp;source=images&amp;cd=&amp;cad=rja&amp;docid=Pu9Xhra9XiqA_M&amp;tbnid=_v-1zNBJgzwZRM:&amp;ved=0CAUQjRw&amp;url=http://vctipsplusplus.wordpress.com/tag/warning-c4100/&amp;ei=m0wnUvyxLsfo2gW_0ICgDQ&amp;bvm=bv.51495398,d.b2I&amp;psig=AFQjCNFhvs-KD6wf64iwDh61M-GF9kz0iA&amp;ust=1378393615808136" TargetMode="External"/><Relationship Id="rId4" Type="http://schemas.openxmlformats.org/officeDocument/2006/relationships/image" Target="../media/image17.jpeg"/><Relationship Id="rId1" Type="http://schemas.openxmlformats.org/officeDocument/2006/relationships/slideLayout" Target="../slideLayouts/slideLayout24.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4.xml"/><Relationship Id="rId3" Type="http://schemas.openxmlformats.org/officeDocument/2006/relationships/image" Target="../media/image18.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8.xml"/><Relationship Id="rId2" Type="http://schemas.openxmlformats.org/officeDocument/2006/relationships/notesSlide" Target="../notesSlides/notesSlide15.xml"/><Relationship Id="rId3" Type="http://schemas.openxmlformats.org/officeDocument/2006/relationships/image" Target="../media/image19.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16.xml"/><Relationship Id="rId3" Type="http://schemas.openxmlformats.org/officeDocument/2006/relationships/image" Target="../media/image20.jpeg"/></Relationships>
</file>

<file path=ppt/slides/_rels/slide23.xml.rels><?xml version="1.0" encoding="UTF-8" standalone="yes"?>
<Relationships xmlns="http://schemas.openxmlformats.org/package/2006/relationships"><Relationship Id="rId3" Type="http://schemas.openxmlformats.org/officeDocument/2006/relationships/image" Target="../media/image21.png"/><Relationship Id="rId4" Type="http://schemas.openxmlformats.org/officeDocument/2006/relationships/image" Target="../media/image22.jpeg"/><Relationship Id="rId1" Type="http://schemas.openxmlformats.org/officeDocument/2006/relationships/slideLayout" Target="../slideLayouts/slideLayout23.xml"/><Relationship Id="rId2" Type="http://schemas.openxmlformats.org/officeDocument/2006/relationships/notesSlide" Target="../notesSlides/notesSlide17.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4.png"/><Relationship Id="rId1" Type="http://schemas.openxmlformats.org/officeDocument/2006/relationships/slideLayout" Target="../slideLayouts/slideLayout24.xml"/><Relationship Id="rId2" Type="http://schemas.openxmlformats.org/officeDocument/2006/relationships/notesSlide" Target="../notesSlides/notesSlide18.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png"/><Relationship Id="rId5" Type="http://schemas.openxmlformats.org/officeDocument/2006/relationships/image" Target="../media/image27.jpeg"/><Relationship Id="rId6" Type="http://schemas.openxmlformats.org/officeDocument/2006/relationships/image" Target="../media/image28.png"/><Relationship Id="rId1" Type="http://schemas.openxmlformats.org/officeDocument/2006/relationships/slideLayout" Target="../slideLayouts/slideLayout24.xml"/><Relationship Id="rId2" Type="http://schemas.openxmlformats.org/officeDocument/2006/relationships/notesSlide" Target="../notesSlides/notesSlide19.xml"/></Relationships>
</file>

<file path=ppt/slides/_rels/slide26.xml.rels><?xml version="1.0" encoding="UTF-8" standalone="yes"?>
<Relationships xmlns="http://schemas.openxmlformats.org/package/2006/relationships"><Relationship Id="rId3" Type="http://schemas.openxmlformats.org/officeDocument/2006/relationships/chart" Target="../charts/chart1.xml"/><Relationship Id="rId4" Type="http://schemas.openxmlformats.org/officeDocument/2006/relationships/chart" Target="../charts/chart2.xml"/><Relationship Id="rId1" Type="http://schemas.openxmlformats.org/officeDocument/2006/relationships/slideLayout" Target="../slideLayouts/slideLayout28.xml"/><Relationship Id="rId2" Type="http://schemas.openxmlformats.org/officeDocument/2006/relationships/notesSlide" Target="../notesSlides/notesSlide20.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1.xml"/><Relationship Id="rId3" Type="http://schemas.openxmlformats.org/officeDocument/2006/relationships/chart" Target="../charts/char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2.xml"/><Relationship Id="rId3" Type="http://schemas.openxmlformats.org/officeDocument/2006/relationships/chart" Target="../charts/char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hyperlink" Target="http://www.google.ca/url?sa=i&amp;rct=j&amp;q=&amp;esrc=s&amp;frm=1&amp;source=images&amp;cd=&amp;cad=rja&amp;uact=8&amp;ved=0CAcQjRw&amp;url=http://www.keepcalm-o-matic.co.uk/p/keep-calm-cause-we-cant-do-it-alone/&amp;ei=HL8UVerXPIiggwSUyIOQBw&amp;bvm=bv.89381419,d.cGU&amp;psig=AFQjCNGDdc3dt48l0UKCCPA0XOsGNgxePA&amp;ust=1427509362565713" TargetMode="External"/><Relationship Id="rId4" Type="http://schemas.openxmlformats.org/officeDocument/2006/relationships/image" Target="../media/image29.png"/><Relationship Id="rId1" Type="http://schemas.openxmlformats.org/officeDocument/2006/relationships/slideLayout" Target="../slideLayouts/slideLayout24.xml"/><Relationship Id="rId2" Type="http://schemas.openxmlformats.org/officeDocument/2006/relationships/notesSlide" Target="../notesSlides/notesSlide2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26.xml"/><Relationship Id="rId3" Type="http://schemas.openxmlformats.org/officeDocument/2006/relationships/image" Target="../media/image30.w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31.jpeg"/><Relationship Id="rId3" Type="http://schemas.openxmlformats.org/officeDocument/2006/relationships/image" Target="../media/image32.jpeg"/></Relationships>
</file>

<file path=ppt/slides/_rels/slide34.xml.rels><?xml version="1.0" encoding="UTF-8" standalone="yes"?>
<Relationships xmlns="http://schemas.openxmlformats.org/package/2006/relationships"><Relationship Id="rId3" Type="http://schemas.openxmlformats.org/officeDocument/2006/relationships/image" Target="../media/image34.jpeg"/><Relationship Id="rId4" Type="http://schemas.openxmlformats.org/officeDocument/2006/relationships/image" Target="../media/image35.jpeg"/><Relationship Id="rId5" Type="http://schemas.openxmlformats.org/officeDocument/2006/relationships/image" Target="../media/image36.jpeg"/><Relationship Id="rId6" Type="http://schemas.openxmlformats.org/officeDocument/2006/relationships/image" Target="../media/image37.jpeg"/><Relationship Id="rId7" Type="http://schemas.openxmlformats.org/officeDocument/2006/relationships/image" Target="../media/image38.jpeg"/><Relationship Id="rId8" Type="http://schemas.openxmlformats.org/officeDocument/2006/relationships/image" Target="../media/image39.jpeg"/><Relationship Id="rId9" Type="http://schemas.openxmlformats.org/officeDocument/2006/relationships/image" Target="../media/image40.jpeg"/><Relationship Id="rId10" Type="http://schemas.openxmlformats.org/officeDocument/2006/relationships/image" Target="../media/image41.jpeg"/><Relationship Id="rId1" Type="http://schemas.openxmlformats.org/officeDocument/2006/relationships/slideLayout" Target="../slideLayouts/slideLayout12.xml"/><Relationship Id="rId2" Type="http://schemas.openxmlformats.org/officeDocument/2006/relationships/image" Target="../media/image33.jpeg"/></Relationships>
</file>

<file path=ppt/slides/_rels/slide35.xml.rels><?xml version="1.0" encoding="UTF-8" standalone="yes"?>
<Relationships xmlns="http://schemas.openxmlformats.org/package/2006/relationships"><Relationship Id="rId3" Type="http://schemas.openxmlformats.org/officeDocument/2006/relationships/image" Target="../media/image43.jpeg"/><Relationship Id="rId4" Type="http://schemas.openxmlformats.org/officeDocument/2006/relationships/image" Target="../media/image44.jpeg"/><Relationship Id="rId5" Type="http://schemas.openxmlformats.org/officeDocument/2006/relationships/image" Target="../media/image45.jpeg"/><Relationship Id="rId6" Type="http://schemas.openxmlformats.org/officeDocument/2006/relationships/image" Target="../media/image46.jpeg"/><Relationship Id="rId1" Type="http://schemas.openxmlformats.org/officeDocument/2006/relationships/slideLayout" Target="../slideLayouts/slideLayout13.xml"/><Relationship Id="rId2" Type="http://schemas.openxmlformats.org/officeDocument/2006/relationships/image" Target="../media/image42.jpeg"/></Relationships>
</file>

<file path=ppt/slides/_rels/slide36.xml.rels><?xml version="1.0" encoding="UTF-8" standalone="yes"?>
<Relationships xmlns="http://schemas.openxmlformats.org/package/2006/relationships"><Relationship Id="rId3" Type="http://schemas.openxmlformats.org/officeDocument/2006/relationships/image" Target="../media/image48.jpeg"/><Relationship Id="rId4" Type="http://schemas.openxmlformats.org/officeDocument/2006/relationships/image" Target="../media/image49.jpeg"/><Relationship Id="rId5" Type="http://schemas.openxmlformats.org/officeDocument/2006/relationships/image" Target="../media/image50.jpeg"/><Relationship Id="rId6" Type="http://schemas.openxmlformats.org/officeDocument/2006/relationships/image" Target="../media/image51.jpeg"/><Relationship Id="rId1" Type="http://schemas.openxmlformats.org/officeDocument/2006/relationships/slideLayout" Target="../slideLayouts/slideLayout12.xml"/><Relationship Id="rId2" Type="http://schemas.openxmlformats.org/officeDocument/2006/relationships/image" Target="../media/image47.jpeg"/></Relationships>
</file>

<file path=ppt/slides/_rels/slide37.xml.rels><?xml version="1.0" encoding="UTF-8" standalone="yes"?>
<Relationships xmlns="http://schemas.openxmlformats.org/package/2006/relationships"><Relationship Id="rId3" Type="http://schemas.openxmlformats.org/officeDocument/2006/relationships/image" Target="../media/image53.jpeg"/><Relationship Id="rId4" Type="http://schemas.openxmlformats.org/officeDocument/2006/relationships/image" Target="../media/image54.jpeg"/><Relationship Id="rId5" Type="http://schemas.openxmlformats.org/officeDocument/2006/relationships/image" Target="../media/image55.jpeg"/><Relationship Id="rId6" Type="http://schemas.openxmlformats.org/officeDocument/2006/relationships/image" Target="../media/image56.jpeg"/><Relationship Id="rId1" Type="http://schemas.openxmlformats.org/officeDocument/2006/relationships/slideLayout" Target="../slideLayouts/slideLayout13.xml"/><Relationship Id="rId2" Type="http://schemas.openxmlformats.org/officeDocument/2006/relationships/image" Target="../media/image52.jpeg"/></Relationships>
</file>

<file path=ppt/slides/_rels/slide38.xml.rels><?xml version="1.0" encoding="UTF-8" standalone="yes"?>
<Relationships xmlns="http://schemas.openxmlformats.org/package/2006/relationships"><Relationship Id="rId3" Type="http://schemas.openxmlformats.org/officeDocument/2006/relationships/image" Target="../media/image58.jpeg"/><Relationship Id="rId4" Type="http://schemas.openxmlformats.org/officeDocument/2006/relationships/image" Target="../media/image59.jpeg"/><Relationship Id="rId5" Type="http://schemas.openxmlformats.org/officeDocument/2006/relationships/image" Target="../media/image60.jpeg"/><Relationship Id="rId6" Type="http://schemas.openxmlformats.org/officeDocument/2006/relationships/image" Target="../media/image61.jpeg"/><Relationship Id="rId7" Type="http://schemas.openxmlformats.org/officeDocument/2006/relationships/image" Target="../media/image62.jpeg"/><Relationship Id="rId1" Type="http://schemas.openxmlformats.org/officeDocument/2006/relationships/slideLayout" Target="../slideLayouts/slideLayout13.xml"/><Relationship Id="rId2" Type="http://schemas.openxmlformats.org/officeDocument/2006/relationships/image" Target="../media/image57.jpeg"/></Relationships>
</file>

<file path=ppt/slides/_rels/slide39.xml.rels><?xml version="1.0" encoding="UTF-8" standalone="yes"?>
<Relationships xmlns="http://schemas.openxmlformats.org/package/2006/relationships"><Relationship Id="rId3" Type="http://schemas.openxmlformats.org/officeDocument/2006/relationships/image" Target="../media/image64.jpeg"/><Relationship Id="rId4" Type="http://schemas.openxmlformats.org/officeDocument/2006/relationships/image" Target="../media/image65.jpeg"/><Relationship Id="rId1" Type="http://schemas.openxmlformats.org/officeDocument/2006/relationships/slideLayout" Target="../slideLayouts/slideLayout13.xml"/><Relationship Id="rId2" Type="http://schemas.openxmlformats.org/officeDocument/2006/relationships/image" Target="../media/image63.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image" Target="../media/image6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1" Type="http://schemas.openxmlformats.org/officeDocument/2006/relationships/slideLayout" Target="../slideLayouts/slideLayout24.xml"/><Relationship Id="rId2" Type="http://schemas.openxmlformats.org/officeDocument/2006/relationships/notesSlide" Target="../notesSlides/notesSlid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685"/>
            <a:ext cx="9144000" cy="6856629"/>
          </a:xfrm>
          <a:prstGeom prst="rect">
            <a:avLst/>
          </a:prstGeom>
        </p:spPr>
      </p:pic>
      <p:sp>
        <p:nvSpPr>
          <p:cNvPr id="2" name="Title 1"/>
          <p:cNvSpPr>
            <a:spLocks noGrp="1"/>
          </p:cNvSpPr>
          <p:nvPr>
            <p:ph type="ctrTitle"/>
          </p:nvPr>
        </p:nvSpPr>
        <p:spPr>
          <a:xfrm>
            <a:off x="2411760" y="2130425"/>
            <a:ext cx="6046440" cy="1470025"/>
          </a:xfrm>
        </p:spPr>
        <p:txBody>
          <a:bodyPr>
            <a:normAutofit/>
          </a:bodyPr>
          <a:lstStyle/>
          <a:p>
            <a:r>
              <a:rPr lang="en-CA" dirty="0" smtClean="0"/>
              <a:t>Change Ambassador Network</a:t>
            </a:r>
            <a:endParaRPr lang="en-CA" dirty="0"/>
          </a:p>
        </p:txBody>
      </p:sp>
      <p:sp>
        <p:nvSpPr>
          <p:cNvPr id="3" name="Subtitle 2"/>
          <p:cNvSpPr>
            <a:spLocks noGrp="1"/>
          </p:cNvSpPr>
          <p:nvPr>
            <p:ph type="subTitle" idx="1"/>
          </p:nvPr>
        </p:nvSpPr>
        <p:spPr>
          <a:xfrm>
            <a:off x="2411760" y="3886200"/>
            <a:ext cx="5360640" cy="1752600"/>
          </a:xfrm>
        </p:spPr>
        <p:txBody>
          <a:bodyPr/>
          <a:lstStyle/>
          <a:p>
            <a:r>
              <a:rPr lang="en-CA" dirty="0" smtClean="0"/>
              <a:t>Fraser Health Engagement Radicals</a:t>
            </a:r>
            <a:endParaRPr lang="en-CA" dirty="0"/>
          </a:p>
        </p:txBody>
      </p:sp>
    </p:spTree>
    <p:extLst>
      <p:ext uri="{BB962C8B-B14F-4D97-AF65-F5344CB8AC3E}">
        <p14:creationId xmlns:p14="http://schemas.microsoft.com/office/powerpoint/2010/main" val="252464264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4" descr="http://d3fhkv6xpescls.cloudfront.net/blog/wp-content/uploads/2010/12/Home-6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41338" y="-387350"/>
            <a:ext cx="10082213" cy="7561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TextBox 9"/>
          <p:cNvSpPr txBox="1">
            <a:spLocks noChangeArrowheads="1"/>
          </p:cNvSpPr>
          <p:nvPr/>
        </p:nvSpPr>
        <p:spPr bwMode="auto">
          <a:xfrm>
            <a:off x="5089525" y="3644900"/>
            <a:ext cx="495141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94F00"/>
              </a:buClr>
              <a:buFont typeface="Wingdings" pitchFamily="2" charset="2"/>
              <a:buChar char="§"/>
              <a:defRPr sz="3200">
                <a:solidFill>
                  <a:srgbClr val="074B88"/>
                </a:solidFill>
                <a:latin typeface="Arial" pitchFamily="34" charset="0"/>
                <a:ea typeface="MS PGothic" pitchFamily="34" charset="-128"/>
              </a:defRPr>
            </a:lvl1pPr>
            <a:lvl2pPr marL="742950" indent="-285750">
              <a:spcBef>
                <a:spcPct val="20000"/>
              </a:spcBef>
              <a:buClr>
                <a:srgbClr val="D94F00"/>
              </a:buClr>
              <a:buFont typeface="Wingdings" pitchFamily="2" charset="2"/>
              <a:buChar char="§"/>
              <a:defRPr sz="2800">
                <a:solidFill>
                  <a:srgbClr val="074B88"/>
                </a:solidFill>
                <a:latin typeface="Arial" pitchFamily="34" charset="0"/>
                <a:ea typeface="MS PGothic" pitchFamily="34" charset="-128"/>
              </a:defRPr>
            </a:lvl2pPr>
            <a:lvl3pPr marL="1143000" indent="-228600">
              <a:spcBef>
                <a:spcPct val="20000"/>
              </a:spcBef>
              <a:buClr>
                <a:srgbClr val="D94F00"/>
              </a:buClr>
              <a:buFont typeface="Wingdings" pitchFamily="2" charset="2"/>
              <a:buChar char="§"/>
              <a:defRPr sz="2400">
                <a:solidFill>
                  <a:srgbClr val="074B88"/>
                </a:solidFill>
                <a:latin typeface="Arial" pitchFamily="34" charset="0"/>
                <a:ea typeface="MS PGothic" pitchFamily="34" charset="-128"/>
              </a:defRPr>
            </a:lvl3pPr>
            <a:lvl4pPr marL="1600200" indent="-228600">
              <a:spcBef>
                <a:spcPct val="20000"/>
              </a:spcBef>
              <a:buClr>
                <a:srgbClr val="D94F00"/>
              </a:buClr>
              <a:buFont typeface="Wingdings" pitchFamily="2" charset="2"/>
              <a:buChar char="§"/>
              <a:defRPr sz="2000">
                <a:solidFill>
                  <a:srgbClr val="074B88"/>
                </a:solidFill>
                <a:latin typeface="Arial" pitchFamily="34" charset="0"/>
                <a:ea typeface="MS PGothic" pitchFamily="34" charset="-128"/>
              </a:defRPr>
            </a:lvl4pPr>
            <a:lvl5pPr marL="2057400" indent="-228600">
              <a:spcBef>
                <a:spcPct val="20000"/>
              </a:spcBef>
              <a:buClr>
                <a:srgbClr val="D94F00"/>
              </a:buClr>
              <a:buFont typeface="Wingdings" pitchFamily="2" charset="2"/>
              <a:buChar char="§"/>
              <a:defRPr sz="2000">
                <a:solidFill>
                  <a:srgbClr val="074B88"/>
                </a:solidFill>
                <a:latin typeface="Arial" pitchFamily="34" charset="0"/>
                <a:ea typeface="MS PGothic" pitchFamily="34" charset="-128"/>
              </a:defRPr>
            </a:lvl5pPr>
            <a:lvl6pPr marL="2514600" indent="-228600" eaLnBrk="0" fontAlgn="base" hangingPunct="0">
              <a:spcBef>
                <a:spcPct val="20000"/>
              </a:spcBef>
              <a:spcAft>
                <a:spcPct val="0"/>
              </a:spcAft>
              <a:buClr>
                <a:srgbClr val="D94F00"/>
              </a:buClr>
              <a:buFont typeface="Wingdings" pitchFamily="2" charset="2"/>
              <a:buChar char="§"/>
              <a:defRPr sz="2000">
                <a:solidFill>
                  <a:srgbClr val="074B88"/>
                </a:solidFill>
                <a:latin typeface="Arial" pitchFamily="34" charset="0"/>
                <a:ea typeface="MS PGothic" pitchFamily="34" charset="-128"/>
              </a:defRPr>
            </a:lvl6pPr>
            <a:lvl7pPr marL="2971800" indent="-228600" eaLnBrk="0" fontAlgn="base" hangingPunct="0">
              <a:spcBef>
                <a:spcPct val="20000"/>
              </a:spcBef>
              <a:spcAft>
                <a:spcPct val="0"/>
              </a:spcAft>
              <a:buClr>
                <a:srgbClr val="D94F00"/>
              </a:buClr>
              <a:buFont typeface="Wingdings" pitchFamily="2" charset="2"/>
              <a:buChar char="§"/>
              <a:defRPr sz="2000">
                <a:solidFill>
                  <a:srgbClr val="074B88"/>
                </a:solidFill>
                <a:latin typeface="Arial" pitchFamily="34" charset="0"/>
                <a:ea typeface="MS PGothic" pitchFamily="34" charset="-128"/>
              </a:defRPr>
            </a:lvl7pPr>
            <a:lvl8pPr marL="3429000" indent="-228600" eaLnBrk="0" fontAlgn="base" hangingPunct="0">
              <a:spcBef>
                <a:spcPct val="20000"/>
              </a:spcBef>
              <a:spcAft>
                <a:spcPct val="0"/>
              </a:spcAft>
              <a:buClr>
                <a:srgbClr val="D94F00"/>
              </a:buClr>
              <a:buFont typeface="Wingdings" pitchFamily="2" charset="2"/>
              <a:buChar char="§"/>
              <a:defRPr sz="2000">
                <a:solidFill>
                  <a:srgbClr val="074B88"/>
                </a:solidFill>
                <a:latin typeface="Arial" pitchFamily="34" charset="0"/>
                <a:ea typeface="MS PGothic" pitchFamily="34" charset="-128"/>
              </a:defRPr>
            </a:lvl8pPr>
            <a:lvl9pPr marL="3886200" indent="-228600" eaLnBrk="0" fontAlgn="base" hangingPunct="0">
              <a:spcBef>
                <a:spcPct val="20000"/>
              </a:spcBef>
              <a:spcAft>
                <a:spcPct val="0"/>
              </a:spcAft>
              <a:buClr>
                <a:srgbClr val="D94F00"/>
              </a:buClr>
              <a:buFont typeface="Wingdings" pitchFamily="2" charset="2"/>
              <a:buChar char="§"/>
              <a:defRPr sz="2000">
                <a:solidFill>
                  <a:srgbClr val="074B88"/>
                </a:solidFill>
                <a:latin typeface="Arial" pitchFamily="34" charset="0"/>
                <a:ea typeface="MS PGothic" pitchFamily="34" charset="-128"/>
              </a:defRPr>
            </a:lvl9pPr>
          </a:lstStyle>
          <a:p>
            <a:pPr>
              <a:spcBef>
                <a:spcPct val="0"/>
              </a:spcBef>
              <a:buClrTx/>
              <a:buFontTx/>
              <a:buNone/>
            </a:pPr>
            <a:r>
              <a:rPr lang="en-CA" altLang="en-US" sz="2400" b="1" dirty="0">
                <a:solidFill>
                  <a:srgbClr val="D94F00"/>
                </a:solidFill>
                <a:latin typeface="Century Gothic" pitchFamily="34" charset="0"/>
              </a:rPr>
              <a:t>  </a:t>
            </a:r>
            <a:r>
              <a:rPr lang="en-CA" altLang="en-US" sz="2800" b="1" dirty="0" smtClean="0">
                <a:solidFill>
                  <a:srgbClr val="D94F00"/>
                </a:solidFill>
                <a:latin typeface="Century Gothic" pitchFamily="34" charset="0"/>
              </a:rPr>
              <a:t>What we are Seeing</a:t>
            </a:r>
            <a:endParaRPr lang="en-CA" altLang="en-US" sz="2800" b="1" dirty="0">
              <a:solidFill>
                <a:srgbClr val="D94F00"/>
              </a:solidFill>
              <a:latin typeface="Century Gothic" pitchFamily="34" charset="0"/>
            </a:endParaRPr>
          </a:p>
        </p:txBody>
      </p:sp>
      <p:sp>
        <p:nvSpPr>
          <p:cNvPr id="7175" name="TextBox 12"/>
          <p:cNvSpPr txBox="1">
            <a:spLocks noChangeArrowheads="1"/>
          </p:cNvSpPr>
          <p:nvPr/>
        </p:nvSpPr>
        <p:spPr bwMode="auto">
          <a:xfrm>
            <a:off x="4859338" y="5365750"/>
            <a:ext cx="5656262" cy="89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D94F00"/>
              </a:buClr>
              <a:buFont typeface="Wingdings" pitchFamily="2" charset="2"/>
              <a:buChar char="§"/>
              <a:defRPr sz="3200">
                <a:solidFill>
                  <a:srgbClr val="074B88"/>
                </a:solidFill>
                <a:latin typeface="Arial" pitchFamily="34" charset="0"/>
                <a:ea typeface="MS PGothic" pitchFamily="34" charset="-128"/>
              </a:defRPr>
            </a:lvl1pPr>
            <a:lvl2pPr marL="742950" indent="-285750">
              <a:spcBef>
                <a:spcPct val="20000"/>
              </a:spcBef>
              <a:buClr>
                <a:srgbClr val="D94F00"/>
              </a:buClr>
              <a:buFont typeface="Wingdings" pitchFamily="2" charset="2"/>
              <a:buChar char="§"/>
              <a:defRPr sz="2800">
                <a:solidFill>
                  <a:srgbClr val="074B88"/>
                </a:solidFill>
                <a:latin typeface="Arial" pitchFamily="34" charset="0"/>
                <a:ea typeface="MS PGothic" pitchFamily="34" charset="-128"/>
              </a:defRPr>
            </a:lvl2pPr>
            <a:lvl3pPr marL="1143000" indent="-228600">
              <a:spcBef>
                <a:spcPct val="20000"/>
              </a:spcBef>
              <a:buClr>
                <a:srgbClr val="D94F00"/>
              </a:buClr>
              <a:buFont typeface="Wingdings" pitchFamily="2" charset="2"/>
              <a:buChar char="§"/>
              <a:defRPr sz="2400">
                <a:solidFill>
                  <a:srgbClr val="074B88"/>
                </a:solidFill>
                <a:latin typeface="Arial" pitchFamily="34" charset="0"/>
                <a:ea typeface="MS PGothic" pitchFamily="34" charset="-128"/>
              </a:defRPr>
            </a:lvl3pPr>
            <a:lvl4pPr marL="1600200" indent="-228600">
              <a:spcBef>
                <a:spcPct val="20000"/>
              </a:spcBef>
              <a:buClr>
                <a:srgbClr val="D94F00"/>
              </a:buClr>
              <a:buFont typeface="Wingdings" pitchFamily="2" charset="2"/>
              <a:buChar char="§"/>
              <a:defRPr sz="2000">
                <a:solidFill>
                  <a:srgbClr val="074B88"/>
                </a:solidFill>
                <a:latin typeface="Arial" pitchFamily="34" charset="0"/>
                <a:ea typeface="MS PGothic" pitchFamily="34" charset="-128"/>
              </a:defRPr>
            </a:lvl4pPr>
            <a:lvl5pPr marL="2057400" indent="-228600">
              <a:spcBef>
                <a:spcPct val="20000"/>
              </a:spcBef>
              <a:buClr>
                <a:srgbClr val="D94F00"/>
              </a:buClr>
              <a:buFont typeface="Wingdings" pitchFamily="2" charset="2"/>
              <a:buChar char="§"/>
              <a:defRPr sz="2000">
                <a:solidFill>
                  <a:srgbClr val="074B88"/>
                </a:solidFill>
                <a:latin typeface="Arial" pitchFamily="34" charset="0"/>
                <a:ea typeface="MS PGothic" pitchFamily="34" charset="-128"/>
              </a:defRPr>
            </a:lvl5pPr>
            <a:lvl6pPr marL="2514600" indent="-228600" eaLnBrk="0" fontAlgn="base" hangingPunct="0">
              <a:spcBef>
                <a:spcPct val="20000"/>
              </a:spcBef>
              <a:spcAft>
                <a:spcPct val="0"/>
              </a:spcAft>
              <a:buClr>
                <a:srgbClr val="D94F00"/>
              </a:buClr>
              <a:buFont typeface="Wingdings" pitchFamily="2" charset="2"/>
              <a:buChar char="§"/>
              <a:defRPr sz="2000">
                <a:solidFill>
                  <a:srgbClr val="074B88"/>
                </a:solidFill>
                <a:latin typeface="Arial" pitchFamily="34" charset="0"/>
                <a:ea typeface="MS PGothic" pitchFamily="34" charset="-128"/>
              </a:defRPr>
            </a:lvl6pPr>
            <a:lvl7pPr marL="2971800" indent="-228600" eaLnBrk="0" fontAlgn="base" hangingPunct="0">
              <a:spcBef>
                <a:spcPct val="20000"/>
              </a:spcBef>
              <a:spcAft>
                <a:spcPct val="0"/>
              </a:spcAft>
              <a:buClr>
                <a:srgbClr val="D94F00"/>
              </a:buClr>
              <a:buFont typeface="Wingdings" pitchFamily="2" charset="2"/>
              <a:buChar char="§"/>
              <a:defRPr sz="2000">
                <a:solidFill>
                  <a:srgbClr val="074B88"/>
                </a:solidFill>
                <a:latin typeface="Arial" pitchFamily="34" charset="0"/>
                <a:ea typeface="MS PGothic" pitchFamily="34" charset="-128"/>
              </a:defRPr>
            </a:lvl7pPr>
            <a:lvl8pPr marL="3429000" indent="-228600" eaLnBrk="0" fontAlgn="base" hangingPunct="0">
              <a:spcBef>
                <a:spcPct val="20000"/>
              </a:spcBef>
              <a:spcAft>
                <a:spcPct val="0"/>
              </a:spcAft>
              <a:buClr>
                <a:srgbClr val="D94F00"/>
              </a:buClr>
              <a:buFont typeface="Wingdings" pitchFamily="2" charset="2"/>
              <a:buChar char="§"/>
              <a:defRPr sz="2000">
                <a:solidFill>
                  <a:srgbClr val="074B88"/>
                </a:solidFill>
                <a:latin typeface="Arial" pitchFamily="34" charset="0"/>
                <a:ea typeface="MS PGothic" pitchFamily="34" charset="-128"/>
              </a:defRPr>
            </a:lvl8pPr>
            <a:lvl9pPr marL="3886200" indent="-228600" eaLnBrk="0" fontAlgn="base" hangingPunct="0">
              <a:spcBef>
                <a:spcPct val="20000"/>
              </a:spcBef>
              <a:spcAft>
                <a:spcPct val="0"/>
              </a:spcAft>
              <a:buClr>
                <a:srgbClr val="D94F00"/>
              </a:buClr>
              <a:buFont typeface="Wingdings" pitchFamily="2" charset="2"/>
              <a:buChar char="§"/>
              <a:defRPr sz="2000">
                <a:solidFill>
                  <a:srgbClr val="074B88"/>
                </a:solidFill>
                <a:latin typeface="Arial" pitchFamily="34" charset="0"/>
                <a:ea typeface="MS PGothic" pitchFamily="34" charset="-128"/>
              </a:defRPr>
            </a:lvl9pPr>
          </a:lstStyle>
          <a:p>
            <a:pPr>
              <a:spcBef>
                <a:spcPct val="0"/>
              </a:spcBef>
              <a:buClrTx/>
              <a:buFontTx/>
              <a:buNone/>
            </a:pPr>
            <a:r>
              <a:rPr lang="en-CA" altLang="en-US" sz="2400" b="1" dirty="0" smtClean="0">
                <a:solidFill>
                  <a:srgbClr val="92D050"/>
                </a:solidFill>
                <a:latin typeface="Century Gothic" pitchFamily="34" charset="0"/>
              </a:rPr>
              <a:t>   </a:t>
            </a:r>
          </a:p>
          <a:p>
            <a:pPr>
              <a:spcBef>
                <a:spcPct val="0"/>
              </a:spcBef>
              <a:buClrTx/>
              <a:buFontTx/>
              <a:buNone/>
            </a:pPr>
            <a:r>
              <a:rPr lang="en-CA" altLang="en-US" sz="2400" b="1" dirty="0" smtClean="0">
                <a:solidFill>
                  <a:srgbClr val="92D050"/>
                </a:solidFill>
                <a:latin typeface="Century Gothic" pitchFamily="34" charset="0"/>
              </a:rPr>
              <a:t> </a:t>
            </a:r>
            <a:r>
              <a:rPr lang="en-CA" altLang="en-US" sz="2800" b="1" dirty="0" smtClean="0">
                <a:solidFill>
                  <a:srgbClr val="92D050"/>
                </a:solidFill>
                <a:latin typeface="Century Gothic" pitchFamily="34" charset="0"/>
              </a:rPr>
              <a:t> Our </a:t>
            </a:r>
            <a:r>
              <a:rPr lang="en-CA" altLang="en-US" sz="2800" b="1" dirty="0">
                <a:solidFill>
                  <a:srgbClr val="92D050"/>
                </a:solidFill>
                <a:latin typeface="Century Gothic" pitchFamily="34" charset="0"/>
              </a:rPr>
              <a:t>L</a:t>
            </a:r>
            <a:r>
              <a:rPr lang="en-CA" altLang="en-US" sz="2800" b="1" dirty="0" smtClean="0">
                <a:solidFill>
                  <a:srgbClr val="92D050"/>
                </a:solidFill>
                <a:latin typeface="Century Gothic" pitchFamily="34" charset="0"/>
              </a:rPr>
              <a:t>earning</a:t>
            </a:r>
            <a:endParaRPr lang="en-CA" altLang="en-US" sz="2800" b="1" dirty="0">
              <a:solidFill>
                <a:srgbClr val="92D050"/>
              </a:solidFill>
              <a:latin typeface="Century Gothic" pitchFamily="34" charset="0"/>
            </a:endParaRPr>
          </a:p>
        </p:txBody>
      </p:sp>
      <p:sp>
        <p:nvSpPr>
          <p:cNvPr id="2" name="TextBox 1"/>
          <p:cNvSpPr txBox="1"/>
          <p:nvPr/>
        </p:nvSpPr>
        <p:spPr>
          <a:xfrm>
            <a:off x="4834234" y="299120"/>
            <a:ext cx="3292475" cy="1477328"/>
          </a:xfrm>
          <a:prstGeom prst="rect">
            <a:avLst/>
          </a:prstGeom>
          <a:noFill/>
        </p:spPr>
        <p:txBody>
          <a:bodyPr>
            <a:spAutoFit/>
          </a:bodyPr>
          <a:lstStyle/>
          <a:p>
            <a:pPr>
              <a:defRPr/>
            </a:pPr>
            <a:r>
              <a:rPr lang="en-US" dirty="0">
                <a:solidFill>
                  <a:srgbClr val="00B050"/>
                </a:solidFill>
              </a:rPr>
              <a:t> </a:t>
            </a:r>
            <a:endParaRPr lang="en-US" dirty="0" smtClean="0">
              <a:solidFill>
                <a:srgbClr val="00B050"/>
              </a:solidFill>
            </a:endParaRPr>
          </a:p>
          <a:p>
            <a:pPr>
              <a:defRPr/>
            </a:pPr>
            <a:endParaRPr lang="en-US" sz="3600" dirty="0">
              <a:solidFill>
                <a:srgbClr val="00B050"/>
              </a:solidFill>
            </a:endParaRPr>
          </a:p>
          <a:p>
            <a:pPr>
              <a:defRPr/>
            </a:pPr>
            <a:r>
              <a:rPr lang="en-US" sz="3600" dirty="0" smtClean="0">
                <a:solidFill>
                  <a:srgbClr val="FFC000"/>
                </a:solidFill>
              </a:rPr>
              <a:t> </a:t>
            </a:r>
            <a:r>
              <a:rPr lang="en-US" sz="2800" b="1" dirty="0" smtClean="0">
                <a:solidFill>
                  <a:srgbClr val="FFC000"/>
                </a:solidFill>
                <a:latin typeface="Century Gothic" panose="020B0502020202020204" pitchFamily="34" charset="0"/>
              </a:rPr>
              <a:t>Why &amp; What</a:t>
            </a:r>
            <a:endParaRPr lang="en-US" sz="2800" b="1" dirty="0">
              <a:solidFill>
                <a:srgbClr val="FFC000"/>
              </a:solidFill>
              <a:latin typeface="Century Gothic" panose="020B0502020202020204" pitchFamily="34" charset="0"/>
            </a:endParaRPr>
          </a:p>
        </p:txBody>
      </p:sp>
    </p:spTree>
    <p:extLst>
      <p:ext uri="{BB962C8B-B14F-4D97-AF65-F5344CB8AC3E}">
        <p14:creationId xmlns:p14="http://schemas.microsoft.com/office/powerpoint/2010/main" val="3520619047"/>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descr="http://3.bp.blogspot.com/-SV4nerPfLJI/TiA_ADTYZtI/AAAAAAAABTI/0u-Rez4_5wM/s1600/colored-contact-lenses1.jpg">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81000" y="381000"/>
            <a:ext cx="84582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04907024"/>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3" name="Content Placeholder 2"/>
          <p:cNvSpPr>
            <a:spLocks noGrp="1"/>
          </p:cNvSpPr>
          <p:nvPr>
            <p:ph idx="1"/>
          </p:nvPr>
        </p:nvSpPr>
        <p:spPr/>
        <p:txBody>
          <a:bodyPr/>
          <a:lstStyle/>
          <a:p>
            <a:endParaRPr lang="en-CA" dirty="0"/>
          </a:p>
        </p:txBody>
      </p:sp>
      <p:pic>
        <p:nvPicPr>
          <p:cNvPr id="4" name="Picture 3" descr="N:\Human Resources\Strategic Initiatives\Organization Development\Engagement\E Summit\1-February 2016\Slide Decks\ME.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87327" y="-379635"/>
            <a:ext cx="9585325" cy="734018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491880" y="2564904"/>
            <a:ext cx="2376264" cy="2308324"/>
          </a:xfrm>
          <a:prstGeom prst="rect">
            <a:avLst/>
          </a:prstGeom>
          <a:noFill/>
        </p:spPr>
        <p:txBody>
          <a:bodyPr wrap="square" rtlCol="0">
            <a:spAutoFit/>
          </a:bodyPr>
          <a:lstStyle/>
          <a:p>
            <a:r>
              <a:rPr lang="en-CA" b="1" dirty="0" smtClean="0">
                <a:solidFill>
                  <a:prstClr val="white"/>
                </a:solidFill>
              </a:rPr>
              <a:t> </a:t>
            </a:r>
            <a:r>
              <a:rPr lang="en-CA" sz="2400" b="1" dirty="0" smtClean="0">
                <a:solidFill>
                  <a:prstClr val="white"/>
                </a:solidFill>
              </a:rPr>
              <a:t>80  - June 2014</a:t>
            </a:r>
          </a:p>
          <a:p>
            <a:r>
              <a:rPr lang="en-CA" sz="2400" b="1" dirty="0" smtClean="0">
                <a:solidFill>
                  <a:prstClr val="white"/>
                </a:solidFill>
              </a:rPr>
              <a:t>120 - Jan 2015 </a:t>
            </a:r>
          </a:p>
          <a:p>
            <a:r>
              <a:rPr lang="en-CA" sz="2400" b="1" dirty="0" smtClean="0">
                <a:solidFill>
                  <a:prstClr val="white"/>
                </a:solidFill>
              </a:rPr>
              <a:t>220 - March 2015</a:t>
            </a:r>
          </a:p>
          <a:p>
            <a:r>
              <a:rPr lang="en-CA" sz="2400" b="1" dirty="0" smtClean="0">
                <a:solidFill>
                  <a:prstClr val="white"/>
                </a:solidFill>
              </a:rPr>
              <a:t>300 - Dec 2015</a:t>
            </a:r>
          </a:p>
          <a:p>
            <a:r>
              <a:rPr lang="en-CA" sz="2400" b="1" dirty="0" smtClean="0">
                <a:solidFill>
                  <a:prstClr val="white"/>
                </a:solidFill>
              </a:rPr>
              <a:t>360 - Feb 2016</a:t>
            </a:r>
          </a:p>
          <a:p>
            <a:r>
              <a:rPr lang="en-CA" sz="2400" b="1" dirty="0" smtClean="0">
                <a:solidFill>
                  <a:prstClr val="white"/>
                </a:solidFill>
              </a:rPr>
              <a:t>400 - June 2016</a:t>
            </a:r>
            <a:endParaRPr lang="en-CA" sz="2400" b="1" dirty="0">
              <a:solidFill>
                <a:prstClr val="white"/>
              </a:solidFill>
            </a:endParaRPr>
          </a:p>
        </p:txBody>
      </p:sp>
      <p:sp>
        <p:nvSpPr>
          <p:cNvPr id="6" name="TextBox 5"/>
          <p:cNvSpPr txBox="1"/>
          <p:nvPr/>
        </p:nvSpPr>
        <p:spPr>
          <a:xfrm>
            <a:off x="-202623" y="209860"/>
            <a:ext cx="9585325" cy="1015663"/>
          </a:xfrm>
          <a:prstGeom prst="rect">
            <a:avLst/>
          </a:prstGeom>
          <a:noFill/>
        </p:spPr>
        <p:txBody>
          <a:bodyPr wrap="square" rtlCol="0">
            <a:spAutoFit/>
          </a:bodyPr>
          <a:lstStyle/>
          <a:p>
            <a:r>
              <a:rPr lang="en-CA" sz="6000" dirty="0" smtClean="0">
                <a:solidFill>
                  <a:prstClr val="white"/>
                </a:solidFill>
              </a:rPr>
              <a:t>  Call Out - </a:t>
            </a:r>
            <a:r>
              <a:rPr lang="en-CA" sz="4800" dirty="0" smtClean="0">
                <a:solidFill>
                  <a:prstClr val="white"/>
                </a:solidFill>
              </a:rPr>
              <a:t>Engagement Radicals </a:t>
            </a:r>
            <a:endParaRPr lang="en-CA" sz="4800" dirty="0">
              <a:solidFill>
                <a:prstClr val="white"/>
              </a:solidFill>
            </a:endParaRPr>
          </a:p>
        </p:txBody>
      </p:sp>
    </p:spTree>
    <p:extLst>
      <p:ext uri="{BB962C8B-B14F-4D97-AF65-F5344CB8AC3E}">
        <p14:creationId xmlns:p14="http://schemas.microsoft.com/office/powerpoint/2010/main" val="130824530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blogcdn.com/slideshows/images/slides/275/966/9/S2759669/slug/l/pair-of-shoes-in-row-against-wall-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484784" y="-387424"/>
            <a:ext cx="12385376" cy="825361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51520" y="2125305"/>
            <a:ext cx="8542916" cy="1446550"/>
          </a:xfrm>
          <a:prstGeom prst="rect">
            <a:avLst/>
          </a:prstGeom>
          <a:noFill/>
        </p:spPr>
        <p:txBody>
          <a:bodyPr wrap="none" rtlCol="0">
            <a:spAutoFit/>
          </a:bodyPr>
          <a:lstStyle/>
          <a:p>
            <a:r>
              <a:rPr lang="en-CA" sz="6000" dirty="0" smtClean="0">
                <a:solidFill>
                  <a:prstClr val="white"/>
                </a:solidFill>
                <a:latin typeface="Rockwell" panose="02060603020205020403" pitchFamily="18" charset="0"/>
              </a:rPr>
              <a:t>Engagement</a:t>
            </a:r>
            <a:r>
              <a:rPr lang="en-CA" sz="6000" dirty="0" smtClean="0">
                <a:solidFill>
                  <a:prstClr val="black"/>
                </a:solidFill>
                <a:latin typeface="Rockwell" panose="02060603020205020403" pitchFamily="18" charset="0"/>
              </a:rPr>
              <a:t> </a:t>
            </a:r>
            <a:r>
              <a:rPr lang="en-CA" sz="8800" b="1" dirty="0" smtClean="0">
                <a:solidFill>
                  <a:srgbClr val="CC0000"/>
                </a:solidFill>
                <a:latin typeface="Eras Light ITC" panose="020B0402030504020804" pitchFamily="34" charset="0"/>
              </a:rPr>
              <a:t>Radicals</a:t>
            </a:r>
            <a:endParaRPr lang="en-CA" sz="8800" b="1" dirty="0">
              <a:solidFill>
                <a:srgbClr val="CC0000"/>
              </a:solidFill>
              <a:latin typeface="Eras Light ITC" panose="020B0402030504020804" pitchFamily="34" charset="0"/>
            </a:endParaRPr>
          </a:p>
        </p:txBody>
      </p:sp>
      <p:sp>
        <p:nvSpPr>
          <p:cNvPr id="2" name="TextBox 1"/>
          <p:cNvSpPr txBox="1"/>
          <p:nvPr/>
        </p:nvSpPr>
        <p:spPr>
          <a:xfrm>
            <a:off x="125319" y="260648"/>
            <a:ext cx="5702843" cy="830997"/>
          </a:xfrm>
          <a:prstGeom prst="rect">
            <a:avLst/>
          </a:prstGeom>
          <a:noFill/>
        </p:spPr>
        <p:txBody>
          <a:bodyPr wrap="none" rtlCol="0">
            <a:spAutoFit/>
          </a:bodyPr>
          <a:lstStyle/>
          <a:p>
            <a:pPr algn="ctr"/>
            <a:r>
              <a:rPr lang="en-CA" sz="2400" b="1" dirty="0" smtClean="0">
                <a:solidFill>
                  <a:srgbClr val="F79646">
                    <a:lumMod val="60000"/>
                    <a:lumOff val="40000"/>
                  </a:srgbClr>
                </a:solidFill>
                <a:latin typeface="Rockwell" panose="02060603020205020403" pitchFamily="18" charset="0"/>
              </a:rPr>
              <a:t>One who resists the status quo when </a:t>
            </a:r>
          </a:p>
          <a:p>
            <a:pPr algn="ctr"/>
            <a:r>
              <a:rPr lang="en-CA" sz="2400" b="1" dirty="0" smtClean="0">
                <a:solidFill>
                  <a:srgbClr val="F79646">
                    <a:lumMod val="60000"/>
                    <a:lumOff val="40000"/>
                  </a:srgbClr>
                </a:solidFill>
                <a:latin typeface="Rockwell" panose="02060603020205020403" pitchFamily="18" charset="0"/>
              </a:rPr>
              <a:t>they see there could be a better way</a:t>
            </a:r>
            <a:endParaRPr lang="en-CA" sz="2400" b="1" dirty="0">
              <a:solidFill>
                <a:srgbClr val="F79646">
                  <a:lumMod val="60000"/>
                  <a:lumOff val="40000"/>
                </a:srgbClr>
              </a:solidFill>
              <a:latin typeface="Rockwell" panose="02060603020205020403" pitchFamily="18" charset="0"/>
            </a:endParaRPr>
          </a:p>
        </p:txBody>
      </p:sp>
      <p:sp>
        <p:nvSpPr>
          <p:cNvPr id="5" name="TextBox 4"/>
          <p:cNvSpPr txBox="1"/>
          <p:nvPr/>
        </p:nvSpPr>
        <p:spPr>
          <a:xfrm>
            <a:off x="2195736" y="1412776"/>
            <a:ext cx="6717823" cy="830997"/>
          </a:xfrm>
          <a:prstGeom prst="rect">
            <a:avLst/>
          </a:prstGeom>
          <a:noFill/>
        </p:spPr>
        <p:txBody>
          <a:bodyPr wrap="square" rtlCol="0">
            <a:spAutoFit/>
          </a:bodyPr>
          <a:lstStyle/>
          <a:p>
            <a:pPr algn="ctr"/>
            <a:r>
              <a:rPr lang="en-CA" sz="2400" b="1" dirty="0" smtClean="0">
                <a:solidFill>
                  <a:srgbClr val="8064A2">
                    <a:lumMod val="40000"/>
                    <a:lumOff val="60000"/>
                  </a:srgbClr>
                </a:solidFill>
                <a:latin typeface="Rockwell" panose="02060603020205020403" pitchFamily="18" charset="0"/>
              </a:rPr>
              <a:t>Energize those around them by leading </a:t>
            </a:r>
          </a:p>
          <a:p>
            <a:pPr algn="ctr"/>
            <a:r>
              <a:rPr lang="en-CA" sz="2400" b="1" dirty="0" smtClean="0">
                <a:solidFill>
                  <a:srgbClr val="8064A2">
                    <a:lumMod val="40000"/>
                    <a:lumOff val="60000"/>
                  </a:srgbClr>
                </a:solidFill>
                <a:latin typeface="Rockwell" panose="02060603020205020403" pitchFamily="18" charset="0"/>
              </a:rPr>
              <a:t>from their true self</a:t>
            </a:r>
            <a:endParaRPr lang="en-CA" sz="2400" b="1" dirty="0">
              <a:solidFill>
                <a:srgbClr val="8064A2">
                  <a:lumMod val="40000"/>
                  <a:lumOff val="60000"/>
                </a:srgbClr>
              </a:solidFill>
              <a:latin typeface="Rockwell" panose="02060603020205020403" pitchFamily="18" charset="0"/>
            </a:endParaRPr>
          </a:p>
        </p:txBody>
      </p:sp>
      <p:sp>
        <p:nvSpPr>
          <p:cNvPr id="6" name="TextBox 5"/>
          <p:cNvSpPr txBox="1"/>
          <p:nvPr/>
        </p:nvSpPr>
        <p:spPr>
          <a:xfrm>
            <a:off x="786723" y="3606115"/>
            <a:ext cx="7533729" cy="830997"/>
          </a:xfrm>
          <a:prstGeom prst="rect">
            <a:avLst/>
          </a:prstGeom>
          <a:noFill/>
        </p:spPr>
        <p:txBody>
          <a:bodyPr wrap="none" rtlCol="0">
            <a:spAutoFit/>
          </a:bodyPr>
          <a:lstStyle/>
          <a:p>
            <a:pPr algn="ctr"/>
            <a:r>
              <a:rPr lang="en-CA" sz="2400" b="1" dirty="0" smtClean="0">
                <a:solidFill>
                  <a:srgbClr val="9BBB59">
                    <a:lumMod val="60000"/>
                    <a:lumOff val="40000"/>
                  </a:srgbClr>
                </a:solidFill>
                <a:latin typeface="Rockwell" panose="02060603020205020403" pitchFamily="18" charset="0"/>
              </a:rPr>
              <a:t>Capable of working with others to create success</a:t>
            </a:r>
          </a:p>
          <a:p>
            <a:pPr algn="ctr"/>
            <a:r>
              <a:rPr lang="en-CA" sz="2400" b="1" dirty="0" smtClean="0">
                <a:solidFill>
                  <a:srgbClr val="9BBB59">
                    <a:lumMod val="60000"/>
                    <a:lumOff val="40000"/>
                  </a:srgbClr>
                </a:solidFill>
                <a:latin typeface="Rockwell" panose="02060603020205020403" pitchFamily="18" charset="0"/>
              </a:rPr>
              <a:t>NOT a destructive troublemaker</a:t>
            </a:r>
          </a:p>
        </p:txBody>
      </p:sp>
      <p:sp>
        <p:nvSpPr>
          <p:cNvPr id="3" name="TextBox 2"/>
          <p:cNvSpPr txBox="1"/>
          <p:nvPr/>
        </p:nvSpPr>
        <p:spPr>
          <a:xfrm>
            <a:off x="-1188640" y="6381328"/>
            <a:ext cx="184731" cy="369332"/>
          </a:xfrm>
          <a:prstGeom prst="rect">
            <a:avLst/>
          </a:prstGeom>
          <a:noFill/>
        </p:spPr>
        <p:txBody>
          <a:bodyPr wrap="none" rtlCol="0">
            <a:spAutoFit/>
          </a:bodyPr>
          <a:lstStyle/>
          <a:p>
            <a:endParaRPr lang="en-CA" dirty="0">
              <a:solidFill>
                <a:prstClr val="black"/>
              </a:solidFill>
            </a:endParaRPr>
          </a:p>
        </p:txBody>
      </p:sp>
      <p:pic>
        <p:nvPicPr>
          <p:cNvPr id="8" name="Picture 7"/>
          <p:cNvPicPr>
            <a:picLocks noChangeAspect="1"/>
          </p:cNvPicPr>
          <p:nvPr/>
        </p:nvPicPr>
        <p:blipFill>
          <a:blip r:embed="rId4"/>
          <a:stretch>
            <a:fillRect/>
          </a:stretch>
        </p:blipFill>
        <p:spPr>
          <a:xfrm>
            <a:off x="-5283200" y="-73594"/>
            <a:ext cx="14782800" cy="7896794"/>
          </a:xfrm>
          <a:prstGeom prst="rect">
            <a:avLst/>
          </a:prstGeom>
        </p:spPr>
      </p:pic>
    </p:spTree>
    <p:extLst>
      <p:ext uri="{BB962C8B-B14F-4D97-AF65-F5344CB8AC3E}">
        <p14:creationId xmlns:p14="http://schemas.microsoft.com/office/powerpoint/2010/main" val="37253578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www.hss.com/blog/wp-content/uploads/2013/08/tools.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844824" y="-83172"/>
            <a:ext cx="12414671" cy="711257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rot="393274">
            <a:off x="2837733" y="3689895"/>
            <a:ext cx="6704267" cy="1077218"/>
          </a:xfrm>
          <a:prstGeom prst="rect">
            <a:avLst/>
          </a:prstGeom>
          <a:noFill/>
        </p:spPr>
        <p:txBody>
          <a:bodyPr wrap="square" rtlCol="0">
            <a:spAutoFit/>
          </a:bodyPr>
          <a:lstStyle/>
          <a:p>
            <a:r>
              <a:rPr lang="en-CA" sz="3200" b="1" dirty="0" smtClean="0">
                <a:solidFill>
                  <a:prstClr val="black">
                    <a:lumMod val="95000"/>
                    <a:lumOff val="5000"/>
                  </a:prstClr>
                </a:solidFill>
                <a:latin typeface="Rockwell" panose="02060603020205020403" pitchFamily="18" charset="0"/>
              </a:rPr>
              <a:t>        Monthly Check-in Webinars</a:t>
            </a:r>
          </a:p>
          <a:p>
            <a:endParaRPr lang="en-CA" sz="3200" b="1" dirty="0">
              <a:solidFill>
                <a:prstClr val="black">
                  <a:lumMod val="95000"/>
                  <a:lumOff val="5000"/>
                </a:prstClr>
              </a:solidFill>
              <a:latin typeface="Rockwell" panose="02060603020205020403" pitchFamily="18" charset="0"/>
            </a:endParaRPr>
          </a:p>
        </p:txBody>
      </p:sp>
      <p:sp>
        <p:nvSpPr>
          <p:cNvPr id="7" name="TextBox 6"/>
          <p:cNvSpPr txBox="1"/>
          <p:nvPr/>
        </p:nvSpPr>
        <p:spPr>
          <a:xfrm rot="393274">
            <a:off x="3184277" y="4152221"/>
            <a:ext cx="5589159" cy="1569660"/>
          </a:xfrm>
          <a:prstGeom prst="rect">
            <a:avLst/>
          </a:prstGeom>
          <a:noFill/>
        </p:spPr>
        <p:txBody>
          <a:bodyPr wrap="none" rtlCol="0">
            <a:spAutoFit/>
          </a:bodyPr>
          <a:lstStyle/>
          <a:p>
            <a:r>
              <a:rPr lang="en-CA" sz="3200" b="1" dirty="0" smtClean="0">
                <a:solidFill>
                  <a:prstClr val="black">
                    <a:lumMod val="95000"/>
                    <a:lumOff val="5000"/>
                  </a:prstClr>
                </a:solidFill>
                <a:latin typeface="Rockwell" panose="02060603020205020403" pitchFamily="18" charset="0"/>
              </a:rPr>
              <a:t>    Newsletters, Question &amp; </a:t>
            </a:r>
          </a:p>
          <a:p>
            <a:r>
              <a:rPr lang="en-CA" sz="3200" b="1" dirty="0" smtClean="0">
                <a:solidFill>
                  <a:prstClr val="black">
                    <a:lumMod val="95000"/>
                    <a:lumOff val="5000"/>
                  </a:prstClr>
                </a:solidFill>
                <a:latin typeface="Rockwell" panose="02060603020205020403" pitchFamily="18" charset="0"/>
              </a:rPr>
              <a:t>    Resources</a:t>
            </a:r>
          </a:p>
          <a:p>
            <a:endParaRPr lang="en-CA" sz="3200" b="1" dirty="0">
              <a:solidFill>
                <a:prstClr val="black">
                  <a:lumMod val="95000"/>
                  <a:lumOff val="5000"/>
                </a:prstClr>
              </a:solidFill>
              <a:latin typeface="Rockwell" panose="02060603020205020403" pitchFamily="18" charset="0"/>
            </a:endParaRPr>
          </a:p>
        </p:txBody>
      </p:sp>
      <p:sp>
        <p:nvSpPr>
          <p:cNvPr id="8" name="TextBox 7"/>
          <p:cNvSpPr txBox="1"/>
          <p:nvPr/>
        </p:nvSpPr>
        <p:spPr>
          <a:xfrm rot="19649142">
            <a:off x="2140783" y="3019556"/>
            <a:ext cx="6024706" cy="584775"/>
          </a:xfrm>
          <a:prstGeom prst="rect">
            <a:avLst/>
          </a:prstGeom>
          <a:noFill/>
        </p:spPr>
        <p:txBody>
          <a:bodyPr wrap="square" rtlCol="0">
            <a:spAutoFit/>
          </a:bodyPr>
          <a:lstStyle/>
          <a:p>
            <a:r>
              <a:rPr lang="en-CA" sz="3200" b="1" dirty="0" smtClean="0">
                <a:solidFill>
                  <a:prstClr val="black">
                    <a:lumMod val="95000"/>
                    <a:lumOff val="5000"/>
                  </a:prstClr>
                </a:solidFill>
                <a:latin typeface="Rockwell" panose="02060603020205020403" pitchFamily="18" charset="0"/>
              </a:rPr>
              <a:t>            </a:t>
            </a:r>
            <a:endParaRPr lang="en-CA" sz="3200" b="1" dirty="0">
              <a:solidFill>
                <a:prstClr val="black">
                  <a:lumMod val="95000"/>
                  <a:lumOff val="5000"/>
                </a:prstClr>
              </a:solidFill>
              <a:latin typeface="Rockwell" panose="02060603020205020403" pitchFamily="18" charset="0"/>
            </a:endParaRPr>
          </a:p>
        </p:txBody>
      </p:sp>
      <p:sp>
        <p:nvSpPr>
          <p:cNvPr id="9" name="TextBox 8"/>
          <p:cNvSpPr txBox="1"/>
          <p:nvPr/>
        </p:nvSpPr>
        <p:spPr>
          <a:xfrm rot="393274">
            <a:off x="-1384722" y="5706737"/>
            <a:ext cx="9954808" cy="1077218"/>
          </a:xfrm>
          <a:prstGeom prst="rect">
            <a:avLst/>
          </a:prstGeom>
          <a:noFill/>
        </p:spPr>
        <p:txBody>
          <a:bodyPr wrap="square" rtlCol="0">
            <a:spAutoFit/>
          </a:bodyPr>
          <a:lstStyle/>
          <a:p>
            <a:r>
              <a:rPr lang="en-CA" sz="3200" b="1" dirty="0" smtClean="0">
                <a:solidFill>
                  <a:prstClr val="black">
                    <a:lumMod val="95000"/>
                    <a:lumOff val="5000"/>
                  </a:prstClr>
                </a:solidFill>
                <a:latin typeface="Rockwell" panose="02060603020205020403" pitchFamily="18" charset="0"/>
              </a:rPr>
              <a:t>          		Quarterly Face-to-Face Meet Ups</a:t>
            </a:r>
          </a:p>
          <a:p>
            <a:r>
              <a:rPr lang="en-CA" sz="3200" b="1" dirty="0" smtClean="0">
                <a:solidFill>
                  <a:prstClr val="black">
                    <a:lumMod val="95000"/>
                    <a:lumOff val="5000"/>
                  </a:prstClr>
                </a:solidFill>
                <a:latin typeface="Rockwell" panose="02060603020205020403" pitchFamily="18" charset="0"/>
              </a:rPr>
              <a:t>			E Summit</a:t>
            </a:r>
            <a:endParaRPr lang="en-CA" sz="3200" b="1" dirty="0">
              <a:solidFill>
                <a:prstClr val="black">
                  <a:lumMod val="95000"/>
                  <a:lumOff val="5000"/>
                </a:prstClr>
              </a:solidFill>
              <a:latin typeface="Rockwell" panose="02060603020205020403" pitchFamily="18" charset="0"/>
            </a:endParaRPr>
          </a:p>
        </p:txBody>
      </p:sp>
      <p:sp>
        <p:nvSpPr>
          <p:cNvPr id="10" name="TextBox 9"/>
          <p:cNvSpPr txBox="1"/>
          <p:nvPr/>
        </p:nvSpPr>
        <p:spPr>
          <a:xfrm rot="393274">
            <a:off x="2389041" y="5382912"/>
            <a:ext cx="5495838" cy="584775"/>
          </a:xfrm>
          <a:prstGeom prst="rect">
            <a:avLst/>
          </a:prstGeom>
          <a:noFill/>
        </p:spPr>
        <p:txBody>
          <a:bodyPr wrap="square" rtlCol="0">
            <a:spAutoFit/>
          </a:bodyPr>
          <a:lstStyle/>
          <a:p>
            <a:r>
              <a:rPr lang="en-CA" sz="3200" b="1" dirty="0" smtClean="0">
                <a:solidFill>
                  <a:prstClr val="black">
                    <a:lumMod val="95000"/>
                    <a:lumOff val="5000"/>
                  </a:prstClr>
                </a:solidFill>
                <a:latin typeface="Rockwell" panose="02060603020205020403" pitchFamily="18" charset="0"/>
              </a:rPr>
              <a:t>      Feedback &amp; Evaluation</a:t>
            </a:r>
            <a:endParaRPr lang="en-CA" sz="3200" b="1" dirty="0">
              <a:solidFill>
                <a:prstClr val="black">
                  <a:lumMod val="95000"/>
                  <a:lumOff val="5000"/>
                </a:prstClr>
              </a:solidFill>
              <a:latin typeface="Rockwell" panose="02060603020205020403" pitchFamily="18" charset="0"/>
            </a:endParaRPr>
          </a:p>
        </p:txBody>
      </p:sp>
      <p:sp>
        <p:nvSpPr>
          <p:cNvPr id="3" name="TextBox 2"/>
          <p:cNvSpPr txBox="1"/>
          <p:nvPr/>
        </p:nvSpPr>
        <p:spPr>
          <a:xfrm>
            <a:off x="-2124744" y="0"/>
            <a:ext cx="5497296" cy="1754326"/>
          </a:xfrm>
          <a:prstGeom prst="rect">
            <a:avLst/>
          </a:prstGeom>
          <a:noFill/>
        </p:spPr>
        <p:txBody>
          <a:bodyPr wrap="square" rtlCol="0">
            <a:spAutoFit/>
          </a:bodyPr>
          <a:lstStyle/>
          <a:p>
            <a:endParaRPr lang="en-US" sz="3600" b="1" dirty="0" smtClean="0">
              <a:solidFill>
                <a:prstClr val="black"/>
              </a:solidFill>
              <a:latin typeface="Rockwell" panose="02060603020205020403" pitchFamily="18" charset="0"/>
            </a:endParaRPr>
          </a:p>
          <a:p>
            <a:r>
              <a:rPr lang="en-US" sz="3600" b="1" dirty="0">
                <a:solidFill>
                  <a:prstClr val="black"/>
                </a:solidFill>
                <a:latin typeface="Rockwell" panose="02060603020205020403" pitchFamily="18" charset="0"/>
              </a:rPr>
              <a:t> </a:t>
            </a:r>
            <a:r>
              <a:rPr lang="en-US" sz="3600" b="1" dirty="0" smtClean="0">
                <a:solidFill>
                  <a:prstClr val="black"/>
                </a:solidFill>
                <a:latin typeface="Rockwell" panose="02060603020205020403" pitchFamily="18" charset="0"/>
              </a:rPr>
              <a:t>         	Easy Access </a:t>
            </a:r>
          </a:p>
          <a:p>
            <a:r>
              <a:rPr lang="en-US" sz="3600" b="1" dirty="0">
                <a:solidFill>
                  <a:prstClr val="black"/>
                </a:solidFill>
                <a:latin typeface="Rockwell" panose="02060603020205020403" pitchFamily="18" charset="0"/>
              </a:rPr>
              <a:t> </a:t>
            </a:r>
            <a:r>
              <a:rPr lang="en-US" sz="3600" b="1" dirty="0" smtClean="0">
                <a:solidFill>
                  <a:prstClr val="black"/>
                </a:solidFill>
                <a:latin typeface="Rockwell" panose="02060603020205020403" pitchFamily="18" charset="0"/>
              </a:rPr>
              <a:t>         	E Team</a:t>
            </a:r>
            <a:endParaRPr lang="en-US" sz="3600" b="1" dirty="0">
              <a:solidFill>
                <a:prstClr val="black"/>
              </a:solidFill>
              <a:latin typeface="Rockwell" panose="02060603020205020403" pitchFamily="18" charset="0"/>
            </a:endParaRPr>
          </a:p>
        </p:txBody>
      </p:sp>
    </p:spTree>
    <p:extLst>
      <p:ext uri="{BB962C8B-B14F-4D97-AF65-F5344CB8AC3E}">
        <p14:creationId xmlns:p14="http://schemas.microsoft.com/office/powerpoint/2010/main" val="7099979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2700338" y="1484313"/>
            <a:ext cx="3527425" cy="302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1"/>
          <p:cNvSpPr>
            <a:spLocks noChangeArrowheads="1"/>
          </p:cNvSpPr>
          <p:nvPr/>
        </p:nvSpPr>
        <p:spPr bwMode="auto">
          <a:xfrm>
            <a:off x="228600" y="142875"/>
            <a:ext cx="8686800" cy="1138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D94F00"/>
              </a:buClr>
              <a:buFont typeface="Wingdings" pitchFamily="2" charset="2"/>
              <a:buChar char="§"/>
              <a:defRPr sz="3200">
                <a:solidFill>
                  <a:srgbClr val="074B88"/>
                </a:solidFill>
                <a:latin typeface="Arial" pitchFamily="34" charset="0"/>
                <a:ea typeface="MS PGothic" pitchFamily="34" charset="-128"/>
              </a:defRPr>
            </a:lvl1pPr>
            <a:lvl2pPr marL="742950" indent="-285750" eaLnBrk="0" hangingPunct="0">
              <a:spcBef>
                <a:spcPct val="20000"/>
              </a:spcBef>
              <a:buClr>
                <a:srgbClr val="D94F00"/>
              </a:buClr>
              <a:buFont typeface="Wingdings" pitchFamily="2" charset="2"/>
              <a:buChar char="§"/>
              <a:defRPr sz="2800">
                <a:solidFill>
                  <a:srgbClr val="074B88"/>
                </a:solidFill>
                <a:latin typeface="Arial" pitchFamily="34" charset="0"/>
                <a:ea typeface="MS PGothic" pitchFamily="34" charset="-128"/>
              </a:defRPr>
            </a:lvl2pPr>
            <a:lvl3pPr marL="1143000" indent="-228600" eaLnBrk="0" hangingPunct="0">
              <a:spcBef>
                <a:spcPct val="20000"/>
              </a:spcBef>
              <a:buClr>
                <a:srgbClr val="D94F00"/>
              </a:buClr>
              <a:buFont typeface="Wingdings" pitchFamily="2" charset="2"/>
              <a:buChar char="§"/>
              <a:defRPr sz="2400">
                <a:solidFill>
                  <a:srgbClr val="074B88"/>
                </a:solidFill>
                <a:latin typeface="Arial" pitchFamily="34" charset="0"/>
                <a:ea typeface="MS PGothic" pitchFamily="34" charset="-128"/>
              </a:defRPr>
            </a:lvl3pPr>
            <a:lvl4pPr marL="1600200" indent="-228600" eaLnBrk="0" hangingPunct="0">
              <a:spcBef>
                <a:spcPct val="20000"/>
              </a:spcBef>
              <a:buClr>
                <a:srgbClr val="D94F00"/>
              </a:buClr>
              <a:buFont typeface="Wingdings" pitchFamily="2" charset="2"/>
              <a:buChar char="§"/>
              <a:defRPr sz="2000">
                <a:solidFill>
                  <a:srgbClr val="074B88"/>
                </a:solidFill>
                <a:latin typeface="Arial" pitchFamily="34" charset="0"/>
                <a:ea typeface="MS PGothic" pitchFamily="34" charset="-128"/>
              </a:defRPr>
            </a:lvl4pPr>
            <a:lvl5pPr marL="2057400" indent="-228600" eaLnBrk="0" hangingPunct="0">
              <a:spcBef>
                <a:spcPct val="20000"/>
              </a:spcBef>
              <a:buClr>
                <a:srgbClr val="D94F00"/>
              </a:buClr>
              <a:buFont typeface="Wingdings" pitchFamily="2" charset="2"/>
              <a:buChar char="§"/>
              <a:defRPr sz="2000">
                <a:solidFill>
                  <a:srgbClr val="074B88"/>
                </a:solidFill>
                <a:latin typeface="Arial" pitchFamily="34" charset="0"/>
                <a:ea typeface="MS PGothic" pitchFamily="34" charset="-128"/>
              </a:defRPr>
            </a:lvl5pPr>
            <a:lvl6pPr marL="2514600" indent="-228600" eaLnBrk="0" fontAlgn="base" hangingPunct="0">
              <a:spcBef>
                <a:spcPct val="20000"/>
              </a:spcBef>
              <a:spcAft>
                <a:spcPct val="0"/>
              </a:spcAft>
              <a:buClr>
                <a:srgbClr val="D94F00"/>
              </a:buClr>
              <a:buFont typeface="Wingdings" pitchFamily="2" charset="2"/>
              <a:buChar char="§"/>
              <a:defRPr sz="2000">
                <a:solidFill>
                  <a:srgbClr val="074B88"/>
                </a:solidFill>
                <a:latin typeface="Arial" pitchFamily="34" charset="0"/>
                <a:ea typeface="MS PGothic" pitchFamily="34" charset="-128"/>
              </a:defRPr>
            </a:lvl6pPr>
            <a:lvl7pPr marL="2971800" indent="-228600" eaLnBrk="0" fontAlgn="base" hangingPunct="0">
              <a:spcBef>
                <a:spcPct val="20000"/>
              </a:spcBef>
              <a:spcAft>
                <a:spcPct val="0"/>
              </a:spcAft>
              <a:buClr>
                <a:srgbClr val="D94F00"/>
              </a:buClr>
              <a:buFont typeface="Wingdings" pitchFamily="2" charset="2"/>
              <a:buChar char="§"/>
              <a:defRPr sz="2000">
                <a:solidFill>
                  <a:srgbClr val="074B88"/>
                </a:solidFill>
                <a:latin typeface="Arial" pitchFamily="34" charset="0"/>
                <a:ea typeface="MS PGothic" pitchFamily="34" charset="-128"/>
              </a:defRPr>
            </a:lvl7pPr>
            <a:lvl8pPr marL="3429000" indent="-228600" eaLnBrk="0" fontAlgn="base" hangingPunct="0">
              <a:spcBef>
                <a:spcPct val="20000"/>
              </a:spcBef>
              <a:spcAft>
                <a:spcPct val="0"/>
              </a:spcAft>
              <a:buClr>
                <a:srgbClr val="D94F00"/>
              </a:buClr>
              <a:buFont typeface="Wingdings" pitchFamily="2" charset="2"/>
              <a:buChar char="§"/>
              <a:defRPr sz="2000">
                <a:solidFill>
                  <a:srgbClr val="074B88"/>
                </a:solidFill>
                <a:latin typeface="Arial" pitchFamily="34" charset="0"/>
                <a:ea typeface="MS PGothic" pitchFamily="34" charset="-128"/>
              </a:defRPr>
            </a:lvl8pPr>
            <a:lvl9pPr marL="3886200" indent="-228600" eaLnBrk="0" fontAlgn="base" hangingPunct="0">
              <a:spcBef>
                <a:spcPct val="20000"/>
              </a:spcBef>
              <a:spcAft>
                <a:spcPct val="0"/>
              </a:spcAft>
              <a:buClr>
                <a:srgbClr val="D94F00"/>
              </a:buClr>
              <a:buFont typeface="Wingdings" pitchFamily="2" charset="2"/>
              <a:buChar char="§"/>
              <a:defRPr sz="2000">
                <a:solidFill>
                  <a:srgbClr val="074B88"/>
                </a:solidFill>
                <a:latin typeface="Arial" pitchFamily="34" charset="0"/>
                <a:ea typeface="MS PGothic" pitchFamily="34" charset="-128"/>
              </a:defRPr>
            </a:lvl9pPr>
          </a:lstStyle>
          <a:p>
            <a:pPr algn="ctr">
              <a:spcBef>
                <a:spcPct val="0"/>
              </a:spcBef>
              <a:buClrTx/>
              <a:buFontTx/>
              <a:buNone/>
            </a:pPr>
            <a:r>
              <a:rPr lang="en-US" altLang="en-US" sz="3600" b="1" dirty="0">
                <a:solidFill>
                  <a:srgbClr val="E46C0A"/>
                </a:solidFill>
                <a:latin typeface="Myriad Pro" pitchFamily="34" charset="0"/>
              </a:rPr>
              <a:t>Every </a:t>
            </a:r>
            <a:r>
              <a:rPr lang="en-US" altLang="en-US" sz="3600" b="1" dirty="0">
                <a:solidFill>
                  <a:srgbClr val="0070C0"/>
                </a:solidFill>
                <a:latin typeface="Myriad Pro" pitchFamily="34" charset="0"/>
              </a:rPr>
              <a:t>Opinion MATTERS</a:t>
            </a:r>
          </a:p>
          <a:p>
            <a:pPr algn="ctr">
              <a:spcBef>
                <a:spcPct val="0"/>
              </a:spcBef>
              <a:buClrTx/>
              <a:buFontTx/>
              <a:buNone/>
            </a:pPr>
            <a:r>
              <a:rPr lang="en-US" altLang="en-US" b="1" dirty="0">
                <a:solidFill>
                  <a:srgbClr val="000000"/>
                </a:solidFill>
                <a:latin typeface="Myriad Pro" pitchFamily="34" charset="0"/>
              </a:rPr>
              <a:t>Question of the Month (QOTM)</a:t>
            </a:r>
          </a:p>
        </p:txBody>
      </p:sp>
      <p:sp>
        <p:nvSpPr>
          <p:cNvPr id="32772" name="TextBox 1"/>
          <p:cNvSpPr txBox="1">
            <a:spLocks noChangeArrowheads="1"/>
          </p:cNvSpPr>
          <p:nvPr/>
        </p:nvSpPr>
        <p:spPr bwMode="auto">
          <a:xfrm>
            <a:off x="160338" y="4565650"/>
            <a:ext cx="87122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rgbClr val="D94F00"/>
              </a:buClr>
              <a:buFont typeface="Wingdings" pitchFamily="2" charset="2"/>
              <a:buChar char="§"/>
              <a:defRPr sz="3200">
                <a:solidFill>
                  <a:srgbClr val="074B88"/>
                </a:solidFill>
                <a:latin typeface="Arial" pitchFamily="34" charset="0"/>
                <a:ea typeface="MS PGothic" pitchFamily="34" charset="-128"/>
              </a:defRPr>
            </a:lvl1pPr>
            <a:lvl2pPr marL="742950" indent="-285750" eaLnBrk="0" hangingPunct="0">
              <a:spcBef>
                <a:spcPct val="20000"/>
              </a:spcBef>
              <a:buClr>
                <a:srgbClr val="D94F00"/>
              </a:buClr>
              <a:buFont typeface="Wingdings" pitchFamily="2" charset="2"/>
              <a:buChar char="§"/>
              <a:defRPr sz="2800">
                <a:solidFill>
                  <a:srgbClr val="074B88"/>
                </a:solidFill>
                <a:latin typeface="Arial" pitchFamily="34" charset="0"/>
                <a:ea typeface="MS PGothic" pitchFamily="34" charset="-128"/>
              </a:defRPr>
            </a:lvl2pPr>
            <a:lvl3pPr marL="1143000" indent="-228600" eaLnBrk="0" hangingPunct="0">
              <a:spcBef>
                <a:spcPct val="20000"/>
              </a:spcBef>
              <a:buClr>
                <a:srgbClr val="D94F00"/>
              </a:buClr>
              <a:buFont typeface="Wingdings" pitchFamily="2" charset="2"/>
              <a:buChar char="§"/>
              <a:defRPr sz="2400">
                <a:solidFill>
                  <a:srgbClr val="074B88"/>
                </a:solidFill>
                <a:latin typeface="Arial" pitchFamily="34" charset="0"/>
                <a:ea typeface="MS PGothic" pitchFamily="34" charset="-128"/>
              </a:defRPr>
            </a:lvl3pPr>
            <a:lvl4pPr marL="1600200" indent="-228600" eaLnBrk="0" hangingPunct="0">
              <a:spcBef>
                <a:spcPct val="20000"/>
              </a:spcBef>
              <a:buClr>
                <a:srgbClr val="D94F00"/>
              </a:buClr>
              <a:buFont typeface="Wingdings" pitchFamily="2" charset="2"/>
              <a:buChar char="§"/>
              <a:defRPr sz="2000">
                <a:solidFill>
                  <a:srgbClr val="074B88"/>
                </a:solidFill>
                <a:latin typeface="Arial" pitchFamily="34" charset="0"/>
                <a:ea typeface="MS PGothic" pitchFamily="34" charset="-128"/>
              </a:defRPr>
            </a:lvl4pPr>
            <a:lvl5pPr marL="2057400" indent="-228600" eaLnBrk="0" hangingPunct="0">
              <a:spcBef>
                <a:spcPct val="20000"/>
              </a:spcBef>
              <a:buClr>
                <a:srgbClr val="D94F00"/>
              </a:buClr>
              <a:buFont typeface="Wingdings" pitchFamily="2" charset="2"/>
              <a:buChar char="§"/>
              <a:defRPr sz="2000">
                <a:solidFill>
                  <a:srgbClr val="074B88"/>
                </a:solidFill>
                <a:latin typeface="Arial" pitchFamily="34" charset="0"/>
                <a:ea typeface="MS PGothic" pitchFamily="34" charset="-128"/>
              </a:defRPr>
            </a:lvl5pPr>
            <a:lvl6pPr marL="2514600" indent="-228600" eaLnBrk="0" fontAlgn="base" hangingPunct="0">
              <a:spcBef>
                <a:spcPct val="20000"/>
              </a:spcBef>
              <a:spcAft>
                <a:spcPct val="0"/>
              </a:spcAft>
              <a:buClr>
                <a:srgbClr val="D94F00"/>
              </a:buClr>
              <a:buFont typeface="Wingdings" pitchFamily="2" charset="2"/>
              <a:buChar char="§"/>
              <a:defRPr sz="2000">
                <a:solidFill>
                  <a:srgbClr val="074B88"/>
                </a:solidFill>
                <a:latin typeface="Arial" pitchFamily="34" charset="0"/>
                <a:ea typeface="MS PGothic" pitchFamily="34" charset="-128"/>
              </a:defRPr>
            </a:lvl6pPr>
            <a:lvl7pPr marL="2971800" indent="-228600" eaLnBrk="0" fontAlgn="base" hangingPunct="0">
              <a:spcBef>
                <a:spcPct val="20000"/>
              </a:spcBef>
              <a:spcAft>
                <a:spcPct val="0"/>
              </a:spcAft>
              <a:buClr>
                <a:srgbClr val="D94F00"/>
              </a:buClr>
              <a:buFont typeface="Wingdings" pitchFamily="2" charset="2"/>
              <a:buChar char="§"/>
              <a:defRPr sz="2000">
                <a:solidFill>
                  <a:srgbClr val="074B88"/>
                </a:solidFill>
                <a:latin typeface="Arial" pitchFamily="34" charset="0"/>
                <a:ea typeface="MS PGothic" pitchFamily="34" charset="-128"/>
              </a:defRPr>
            </a:lvl7pPr>
            <a:lvl8pPr marL="3429000" indent="-228600" eaLnBrk="0" fontAlgn="base" hangingPunct="0">
              <a:spcBef>
                <a:spcPct val="20000"/>
              </a:spcBef>
              <a:spcAft>
                <a:spcPct val="0"/>
              </a:spcAft>
              <a:buClr>
                <a:srgbClr val="D94F00"/>
              </a:buClr>
              <a:buFont typeface="Wingdings" pitchFamily="2" charset="2"/>
              <a:buChar char="§"/>
              <a:defRPr sz="2000">
                <a:solidFill>
                  <a:srgbClr val="074B88"/>
                </a:solidFill>
                <a:latin typeface="Arial" pitchFamily="34" charset="0"/>
                <a:ea typeface="MS PGothic" pitchFamily="34" charset="-128"/>
              </a:defRPr>
            </a:lvl8pPr>
            <a:lvl9pPr marL="3886200" indent="-228600" eaLnBrk="0" fontAlgn="base" hangingPunct="0">
              <a:spcBef>
                <a:spcPct val="20000"/>
              </a:spcBef>
              <a:spcAft>
                <a:spcPct val="0"/>
              </a:spcAft>
              <a:buClr>
                <a:srgbClr val="D94F00"/>
              </a:buClr>
              <a:buFont typeface="Wingdings" pitchFamily="2" charset="2"/>
              <a:buChar char="§"/>
              <a:defRPr sz="2000">
                <a:solidFill>
                  <a:srgbClr val="074B88"/>
                </a:solidFill>
                <a:latin typeface="Arial" pitchFamily="34" charset="0"/>
                <a:ea typeface="MS PGothic" pitchFamily="34" charset="-128"/>
              </a:defRPr>
            </a:lvl9pPr>
          </a:lstStyle>
          <a:p>
            <a:pPr algn="ctr">
              <a:spcBef>
                <a:spcPct val="0"/>
              </a:spcBef>
              <a:buClrTx/>
              <a:buFont typeface="Wingdings" pitchFamily="2" charset="2"/>
              <a:buNone/>
            </a:pPr>
            <a:r>
              <a:rPr lang="en-CA" altLang="en-US" b="1" dirty="0">
                <a:solidFill>
                  <a:srgbClr val="0070C0"/>
                </a:solidFill>
                <a:latin typeface="Myriad Pro" pitchFamily="34" charset="0"/>
              </a:rPr>
              <a:t>“</a:t>
            </a:r>
            <a:r>
              <a:rPr lang="en-US" altLang="en-US" b="1" dirty="0">
                <a:solidFill>
                  <a:srgbClr val="0070C0"/>
                </a:solidFill>
              </a:rPr>
              <a:t>How does working with others who are invested in their work encourage you in your </a:t>
            </a:r>
            <a:r>
              <a:rPr lang="en-US" altLang="en-US" b="1" dirty="0" smtClean="0">
                <a:solidFill>
                  <a:srgbClr val="0070C0"/>
                </a:solidFill>
              </a:rPr>
              <a:t>work?</a:t>
            </a:r>
            <a:endParaRPr lang="en-US" altLang="en-US" sz="2400" dirty="0">
              <a:solidFill>
                <a:prstClr val="black"/>
              </a:solidFill>
              <a:latin typeface="Myriad Pro" pitchFamily="34" charset="0"/>
            </a:endParaRPr>
          </a:p>
          <a:p>
            <a:pPr algn="ctr" eaLnBrk="1" hangingPunct="1">
              <a:spcBef>
                <a:spcPct val="0"/>
              </a:spcBef>
              <a:buClrTx/>
              <a:buFontTx/>
              <a:buNone/>
            </a:pPr>
            <a:r>
              <a:rPr lang="en-US" altLang="en-US" sz="2400" b="1" dirty="0">
                <a:solidFill>
                  <a:srgbClr val="CC3300"/>
                </a:solidFill>
                <a:latin typeface="Myriad Pro" pitchFamily="34" charset="0"/>
              </a:rPr>
              <a:t>In pairs, small groups, huddles, white boards</a:t>
            </a:r>
          </a:p>
        </p:txBody>
      </p:sp>
    </p:spTree>
    <p:extLst>
      <p:ext uri="{BB962C8B-B14F-4D97-AF65-F5344CB8AC3E}">
        <p14:creationId xmlns:p14="http://schemas.microsoft.com/office/powerpoint/2010/main" val="143126502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5" descr="http://workwithdavidwood.com/wp-content/uploads/2011/05/image-aHR0cDovL2JsdWJlZGJ1aWEwMTo4My9pLzRDLzgyREFCMEQ1REQ2QjQzOTU4REY3QTc1Q0ZDREFFLmpwZw.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52413" y="0"/>
            <a:ext cx="9955213"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1" name="Title 1"/>
          <p:cNvSpPr>
            <a:spLocks noGrp="1"/>
          </p:cNvSpPr>
          <p:nvPr>
            <p:ph type="title"/>
          </p:nvPr>
        </p:nvSpPr>
        <p:spPr>
          <a:xfrm>
            <a:off x="3589338" y="549275"/>
            <a:ext cx="5554662" cy="574675"/>
          </a:xfrm>
        </p:spPr>
        <p:txBody>
          <a:bodyPr>
            <a:normAutofit fontScale="90000"/>
          </a:bodyPr>
          <a:lstStyle/>
          <a:p>
            <a:r>
              <a:rPr lang="en-US" altLang="en-US" dirty="0" smtClean="0">
                <a:solidFill>
                  <a:schemeClr val="bg1"/>
                </a:solidFill>
                <a:latin typeface="Century Gothic" pitchFamily="34" charset="0"/>
                <a:ea typeface="ＭＳ Ｐゴシック" pitchFamily="34" charset="-128"/>
              </a:rPr>
              <a:t>“The Magic Wand”</a:t>
            </a:r>
            <a:endParaRPr lang="en-CA" altLang="en-US" dirty="0" smtClean="0">
              <a:solidFill>
                <a:schemeClr val="bg1"/>
              </a:solidFill>
              <a:latin typeface="Century Gothic" pitchFamily="34" charset="0"/>
              <a:ea typeface="ＭＳ Ｐゴシック" pitchFamily="34" charset="-128"/>
            </a:endParaRPr>
          </a:p>
        </p:txBody>
      </p:sp>
      <p:sp>
        <p:nvSpPr>
          <p:cNvPr id="12292" name="Title 1"/>
          <p:cNvSpPr txBox="1">
            <a:spLocks/>
          </p:cNvSpPr>
          <p:nvPr/>
        </p:nvSpPr>
        <p:spPr bwMode="auto">
          <a:xfrm>
            <a:off x="3635375" y="1196975"/>
            <a:ext cx="5556250"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spcBef>
                <a:spcPct val="20000"/>
              </a:spcBef>
              <a:buFont typeface="Arial" pitchFamily="34" charset="0"/>
              <a:buChar char="•"/>
              <a:defRPr sz="3200">
                <a:solidFill>
                  <a:schemeClr val="tx1"/>
                </a:solidFill>
                <a:latin typeface="Calibri" pitchFamily="34" charset="0"/>
                <a:ea typeface="ＭＳ Ｐゴシック" pitchFamily="34" charset="-128"/>
              </a:defRPr>
            </a:lvl1pPr>
            <a:lvl2pPr marL="742950" indent="-285750" eaLnBrk="0" hangingPunct="0">
              <a:spcBef>
                <a:spcPct val="20000"/>
              </a:spcBef>
              <a:buFont typeface="Arial" pitchFamily="34" charset="0"/>
              <a:buChar char="–"/>
              <a:defRPr sz="2800">
                <a:solidFill>
                  <a:schemeClr val="tx1"/>
                </a:solidFill>
                <a:latin typeface="Calibri" pitchFamily="34" charset="0"/>
                <a:ea typeface="ＭＳ Ｐゴシック" pitchFamily="34" charset="-128"/>
              </a:defRPr>
            </a:lvl2pPr>
            <a:lvl3pPr marL="1143000" indent="-228600" eaLnBrk="0" hangingPunct="0">
              <a:spcBef>
                <a:spcPct val="20000"/>
              </a:spcBef>
              <a:buFont typeface="Arial" pitchFamily="34" charset="0"/>
              <a:buChar char="•"/>
              <a:defRPr sz="2400">
                <a:solidFill>
                  <a:schemeClr val="tx1"/>
                </a:solidFill>
                <a:latin typeface="Calibri" pitchFamily="34" charset="0"/>
                <a:ea typeface="ＭＳ Ｐゴシック" pitchFamily="34" charset="-128"/>
              </a:defRPr>
            </a:lvl3pPr>
            <a:lvl4pPr marL="16002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4pPr>
            <a:lvl5pPr marL="2057400" indent="-228600" eaLnBrk="0" hangingPunct="0">
              <a:spcBef>
                <a:spcPct val="20000"/>
              </a:spcBef>
              <a:buFont typeface="Arial" pitchFamily="34" charset="0"/>
              <a:buChar char="»"/>
              <a:defRPr sz="2000">
                <a:solidFill>
                  <a:schemeClr val="tx1"/>
                </a:solidFill>
                <a:latin typeface="Calibri" pitchFamily="34" charset="0"/>
                <a:ea typeface="ＭＳ Ｐゴシック" pitchFamily="34" charset="-128"/>
              </a:defRPr>
            </a:lvl5pPr>
            <a:lvl6pPr marL="25146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6pPr>
            <a:lvl7pPr marL="29718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7pPr>
            <a:lvl8pPr marL="34290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8pPr>
            <a:lvl9pPr marL="3886200" indent="-228600" eaLnBrk="0" fontAlgn="base" hangingPunct="0">
              <a:spcBef>
                <a:spcPct val="20000"/>
              </a:spcBef>
              <a:spcAft>
                <a:spcPct val="0"/>
              </a:spcAft>
              <a:buFont typeface="Arial" pitchFamily="34" charset="0"/>
              <a:buChar char="»"/>
              <a:defRPr sz="2000">
                <a:solidFill>
                  <a:schemeClr val="tx1"/>
                </a:solidFill>
                <a:latin typeface="Calibri" pitchFamily="34" charset="0"/>
                <a:ea typeface="ＭＳ Ｐゴシック" pitchFamily="34" charset="-128"/>
              </a:defRPr>
            </a:lvl9pPr>
          </a:lstStyle>
          <a:p>
            <a:pPr algn="ctr">
              <a:spcBef>
                <a:spcPct val="0"/>
              </a:spcBef>
              <a:buFontTx/>
              <a:buNone/>
            </a:pPr>
            <a:r>
              <a:rPr lang="en-US" altLang="en-US" sz="4400" dirty="0">
                <a:solidFill>
                  <a:srgbClr val="7030A0"/>
                </a:solidFill>
                <a:latin typeface="Century Gothic" pitchFamily="34" charset="0"/>
              </a:rPr>
              <a:t>Tool of the Month</a:t>
            </a:r>
            <a:endParaRPr lang="en-CA" altLang="en-US" sz="4400" dirty="0">
              <a:solidFill>
                <a:srgbClr val="7030A0"/>
              </a:solidFill>
              <a:latin typeface="Century Gothic" pitchFamily="34" charset="0"/>
            </a:endParaRPr>
          </a:p>
        </p:txBody>
      </p:sp>
    </p:spTree>
    <p:extLst>
      <p:ext uri="{BB962C8B-B14F-4D97-AF65-F5344CB8AC3E}">
        <p14:creationId xmlns:p14="http://schemas.microsoft.com/office/powerpoint/2010/main" val="909251353"/>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5" descr="http://eventspeak.com/wp-content/uploads/2013/03/Packing-for-Mobile-Marketing-Tour1.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1763713" y="-279400"/>
            <a:ext cx="11377612" cy="759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2"/>
          <p:cNvSpPr>
            <a:spLocks noGrp="1"/>
          </p:cNvSpPr>
          <p:nvPr>
            <p:ph type="title"/>
          </p:nvPr>
        </p:nvSpPr>
        <p:spPr>
          <a:xfrm>
            <a:off x="250825" y="476250"/>
            <a:ext cx="4392613" cy="1223963"/>
          </a:xfrm>
        </p:spPr>
        <p:txBody>
          <a:bodyPr>
            <a:normAutofit fontScale="90000"/>
          </a:bodyPr>
          <a:lstStyle/>
          <a:p>
            <a:pPr algn="l"/>
            <a:r>
              <a:rPr lang="en-US" altLang="en-US" sz="4800" b="1" dirty="0" smtClean="0">
                <a:solidFill>
                  <a:srgbClr val="00B050"/>
                </a:solidFill>
                <a:latin typeface="Century Gothic" pitchFamily="34" charset="0"/>
              </a:rPr>
              <a:t>Tool</a:t>
            </a:r>
            <a:r>
              <a:rPr lang="en-US" altLang="en-US" sz="4800" b="1" dirty="0" smtClean="0">
                <a:latin typeface="Century Gothic" pitchFamily="34" charset="0"/>
              </a:rPr>
              <a:t> of the Month</a:t>
            </a:r>
          </a:p>
        </p:txBody>
      </p:sp>
      <p:sp>
        <p:nvSpPr>
          <p:cNvPr id="24580" name="AutoShape 11" descr="peacock"/>
          <p:cNvSpPr>
            <a:spLocks noGrp="1" noChangeAspect="1" noChangeArrowheads="1"/>
          </p:cNvSpPr>
          <p:nvPr>
            <p:ph type="body" idx="1"/>
          </p:nvPr>
        </p:nvSpPr>
        <p:spPr/>
        <p:txBody>
          <a:bodyPr/>
          <a:lstStyle/>
          <a:p>
            <a:endParaRPr lang="en-US" altLang="en-US" dirty="0" smtClean="0"/>
          </a:p>
          <a:p>
            <a:pPr>
              <a:buFont typeface="Arial" pitchFamily="34" charset="0"/>
              <a:buNone/>
            </a:pPr>
            <a:r>
              <a:rPr lang="en-US" altLang="en-US" dirty="0" smtClean="0"/>
              <a:t> </a:t>
            </a:r>
            <a:endParaRPr lang="en-CA" altLang="en-US" dirty="0" smtClean="0"/>
          </a:p>
          <a:p>
            <a:endParaRPr lang="en-US" altLang="en-US" dirty="0" smtClean="0"/>
          </a:p>
        </p:txBody>
      </p:sp>
      <p:sp>
        <p:nvSpPr>
          <p:cNvPr id="5" name="Rectangle 2"/>
          <p:cNvSpPr txBox="1">
            <a:spLocks/>
          </p:cNvSpPr>
          <p:nvPr/>
        </p:nvSpPr>
        <p:spPr bwMode="auto">
          <a:xfrm>
            <a:off x="250825" y="3357563"/>
            <a:ext cx="4392613" cy="1223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kern="1200">
                <a:solidFill>
                  <a:schemeClr val="tx1"/>
                </a:solidFill>
                <a:latin typeface="+mj-lt"/>
                <a:ea typeface="MS PGothic" pitchFamily="34" charset="-128"/>
                <a:cs typeface="ＭＳ Ｐゴシック" charset="0"/>
              </a:defRPr>
            </a:lvl1pPr>
            <a:lvl2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2pPr>
            <a:lvl3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3pPr>
            <a:lvl4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4pPr>
            <a:lvl5pPr algn="ctr" rtl="0" eaLnBrk="0" fontAlgn="base" hangingPunct="0">
              <a:spcBef>
                <a:spcPct val="0"/>
              </a:spcBef>
              <a:spcAft>
                <a:spcPct val="0"/>
              </a:spcAft>
              <a:defRPr sz="4400">
                <a:solidFill>
                  <a:schemeClr val="tx1"/>
                </a:solidFill>
                <a:latin typeface="Calibri" pitchFamily="34" charset="0"/>
                <a:ea typeface="MS PGothic" pitchFamily="34" charset="-128"/>
                <a:cs typeface="ＭＳ Ｐゴシック"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a:lstStyle>
          <a:p>
            <a:pPr algn="l">
              <a:defRPr/>
            </a:pPr>
            <a:r>
              <a:rPr lang="en-US" altLang="en-US" dirty="0" smtClean="0">
                <a:solidFill>
                  <a:srgbClr val="EEECE1">
                    <a:lumMod val="50000"/>
                  </a:srgbClr>
                </a:solidFill>
                <a:latin typeface="Century Gothic" panose="020B0502020202020204" pitchFamily="34" charset="0"/>
              </a:rPr>
              <a:t>Pack </a:t>
            </a:r>
          </a:p>
          <a:p>
            <a:pPr algn="l">
              <a:defRPr/>
            </a:pPr>
            <a:r>
              <a:rPr lang="en-US" altLang="en-US" dirty="0" smtClean="0">
                <a:solidFill>
                  <a:srgbClr val="EEECE1">
                    <a:lumMod val="50000"/>
                  </a:srgbClr>
                </a:solidFill>
                <a:latin typeface="Century Gothic" panose="020B0502020202020204" pitchFamily="34" charset="0"/>
              </a:rPr>
              <a:t>up</a:t>
            </a:r>
          </a:p>
          <a:p>
            <a:pPr algn="l">
              <a:defRPr/>
            </a:pPr>
            <a:r>
              <a:rPr lang="en-US" altLang="en-US" dirty="0" smtClean="0">
                <a:solidFill>
                  <a:srgbClr val="EEECE1">
                    <a:lumMod val="50000"/>
                  </a:srgbClr>
                </a:solidFill>
                <a:latin typeface="Century Gothic" panose="020B0502020202020204" pitchFamily="34" charset="0"/>
              </a:rPr>
              <a:t>Your</a:t>
            </a:r>
          </a:p>
          <a:p>
            <a:pPr algn="l">
              <a:defRPr/>
            </a:pPr>
            <a:r>
              <a:rPr lang="en-US" altLang="en-US" dirty="0" smtClean="0">
                <a:solidFill>
                  <a:srgbClr val="EEECE1">
                    <a:lumMod val="50000"/>
                  </a:srgbClr>
                </a:solidFill>
                <a:latin typeface="Century Gothic" panose="020B0502020202020204" pitchFamily="34" charset="0"/>
              </a:rPr>
              <a:t>Troubles</a:t>
            </a:r>
          </a:p>
        </p:txBody>
      </p:sp>
    </p:spTree>
    <p:extLst>
      <p:ext uri="{BB962C8B-B14F-4D97-AF65-F5344CB8AC3E}">
        <p14:creationId xmlns:p14="http://schemas.microsoft.com/office/powerpoint/2010/main" val="295418370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88975" y="-100013"/>
            <a:ext cx="10156825" cy="72739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3795" name="TextBox 2"/>
          <p:cNvSpPr txBox="1">
            <a:spLocks noChangeArrowheads="1"/>
          </p:cNvSpPr>
          <p:nvPr/>
        </p:nvSpPr>
        <p:spPr bwMode="auto">
          <a:xfrm>
            <a:off x="2051720" y="4935538"/>
            <a:ext cx="4608512"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D94F00"/>
              </a:buClr>
              <a:buFont typeface="Wingdings" pitchFamily="2" charset="2"/>
              <a:buChar char="§"/>
              <a:defRPr sz="3200">
                <a:solidFill>
                  <a:srgbClr val="074B88"/>
                </a:solidFill>
                <a:latin typeface="Arial" pitchFamily="34" charset="0"/>
                <a:ea typeface="MS PGothic" pitchFamily="34" charset="-128"/>
              </a:defRPr>
            </a:lvl1pPr>
            <a:lvl2pPr marL="742950" indent="-285750" eaLnBrk="0" hangingPunct="0">
              <a:spcBef>
                <a:spcPct val="20000"/>
              </a:spcBef>
              <a:buClr>
                <a:srgbClr val="D94F00"/>
              </a:buClr>
              <a:buFont typeface="Wingdings" pitchFamily="2" charset="2"/>
              <a:buChar char="§"/>
              <a:defRPr sz="2800">
                <a:solidFill>
                  <a:srgbClr val="074B88"/>
                </a:solidFill>
                <a:latin typeface="Arial" pitchFamily="34" charset="0"/>
                <a:ea typeface="MS PGothic" pitchFamily="34" charset="-128"/>
              </a:defRPr>
            </a:lvl2pPr>
            <a:lvl3pPr marL="1143000" indent="-228600" eaLnBrk="0" hangingPunct="0">
              <a:spcBef>
                <a:spcPct val="20000"/>
              </a:spcBef>
              <a:buClr>
                <a:srgbClr val="D94F00"/>
              </a:buClr>
              <a:buFont typeface="Wingdings" pitchFamily="2" charset="2"/>
              <a:buChar char="§"/>
              <a:defRPr sz="2400">
                <a:solidFill>
                  <a:srgbClr val="074B88"/>
                </a:solidFill>
                <a:latin typeface="Arial" pitchFamily="34" charset="0"/>
                <a:ea typeface="MS PGothic" pitchFamily="34" charset="-128"/>
              </a:defRPr>
            </a:lvl3pPr>
            <a:lvl4pPr marL="1600200" indent="-228600" eaLnBrk="0" hangingPunct="0">
              <a:spcBef>
                <a:spcPct val="20000"/>
              </a:spcBef>
              <a:buClr>
                <a:srgbClr val="D94F00"/>
              </a:buClr>
              <a:buFont typeface="Wingdings" pitchFamily="2" charset="2"/>
              <a:buChar char="§"/>
              <a:defRPr sz="2000">
                <a:solidFill>
                  <a:srgbClr val="074B88"/>
                </a:solidFill>
                <a:latin typeface="Arial" pitchFamily="34" charset="0"/>
                <a:ea typeface="MS PGothic" pitchFamily="34" charset="-128"/>
              </a:defRPr>
            </a:lvl4pPr>
            <a:lvl5pPr marL="2057400" indent="-228600" eaLnBrk="0" hangingPunct="0">
              <a:spcBef>
                <a:spcPct val="20000"/>
              </a:spcBef>
              <a:buClr>
                <a:srgbClr val="D94F00"/>
              </a:buClr>
              <a:buFont typeface="Wingdings" pitchFamily="2" charset="2"/>
              <a:buChar char="§"/>
              <a:defRPr sz="2000">
                <a:solidFill>
                  <a:srgbClr val="074B88"/>
                </a:solidFill>
                <a:latin typeface="Arial" pitchFamily="34" charset="0"/>
                <a:ea typeface="MS PGothic" pitchFamily="34" charset="-128"/>
              </a:defRPr>
            </a:lvl5pPr>
            <a:lvl6pPr marL="2514600" indent="-228600" eaLnBrk="0" fontAlgn="base" hangingPunct="0">
              <a:spcBef>
                <a:spcPct val="20000"/>
              </a:spcBef>
              <a:spcAft>
                <a:spcPct val="0"/>
              </a:spcAft>
              <a:buClr>
                <a:srgbClr val="D94F00"/>
              </a:buClr>
              <a:buFont typeface="Wingdings" pitchFamily="2" charset="2"/>
              <a:buChar char="§"/>
              <a:defRPr sz="2000">
                <a:solidFill>
                  <a:srgbClr val="074B88"/>
                </a:solidFill>
                <a:latin typeface="Arial" pitchFamily="34" charset="0"/>
                <a:ea typeface="MS PGothic" pitchFamily="34" charset="-128"/>
              </a:defRPr>
            </a:lvl6pPr>
            <a:lvl7pPr marL="2971800" indent="-228600" eaLnBrk="0" fontAlgn="base" hangingPunct="0">
              <a:spcBef>
                <a:spcPct val="20000"/>
              </a:spcBef>
              <a:spcAft>
                <a:spcPct val="0"/>
              </a:spcAft>
              <a:buClr>
                <a:srgbClr val="D94F00"/>
              </a:buClr>
              <a:buFont typeface="Wingdings" pitchFamily="2" charset="2"/>
              <a:buChar char="§"/>
              <a:defRPr sz="2000">
                <a:solidFill>
                  <a:srgbClr val="074B88"/>
                </a:solidFill>
                <a:latin typeface="Arial" pitchFamily="34" charset="0"/>
                <a:ea typeface="MS PGothic" pitchFamily="34" charset="-128"/>
              </a:defRPr>
            </a:lvl7pPr>
            <a:lvl8pPr marL="3429000" indent="-228600" eaLnBrk="0" fontAlgn="base" hangingPunct="0">
              <a:spcBef>
                <a:spcPct val="20000"/>
              </a:spcBef>
              <a:spcAft>
                <a:spcPct val="0"/>
              </a:spcAft>
              <a:buClr>
                <a:srgbClr val="D94F00"/>
              </a:buClr>
              <a:buFont typeface="Wingdings" pitchFamily="2" charset="2"/>
              <a:buChar char="§"/>
              <a:defRPr sz="2000">
                <a:solidFill>
                  <a:srgbClr val="074B88"/>
                </a:solidFill>
                <a:latin typeface="Arial" pitchFamily="34" charset="0"/>
                <a:ea typeface="MS PGothic" pitchFamily="34" charset="-128"/>
              </a:defRPr>
            </a:lvl8pPr>
            <a:lvl9pPr marL="3886200" indent="-228600" eaLnBrk="0" fontAlgn="base" hangingPunct="0">
              <a:spcBef>
                <a:spcPct val="20000"/>
              </a:spcBef>
              <a:spcAft>
                <a:spcPct val="0"/>
              </a:spcAft>
              <a:buClr>
                <a:srgbClr val="D94F00"/>
              </a:buClr>
              <a:buFont typeface="Wingdings" pitchFamily="2" charset="2"/>
              <a:buChar char="§"/>
              <a:defRPr sz="2000">
                <a:solidFill>
                  <a:srgbClr val="074B88"/>
                </a:solidFill>
                <a:latin typeface="Arial" pitchFamily="34" charset="0"/>
                <a:ea typeface="MS PGothic" pitchFamily="34" charset="-128"/>
              </a:defRPr>
            </a:lvl9pPr>
          </a:lstStyle>
          <a:p>
            <a:pPr algn="ctr" eaLnBrk="1" hangingPunct="1">
              <a:spcBef>
                <a:spcPct val="0"/>
              </a:spcBef>
              <a:buClrTx/>
              <a:buFontTx/>
              <a:buNone/>
            </a:pPr>
            <a:r>
              <a:rPr lang="en-CA" altLang="en-US" sz="4400" b="1" dirty="0" smtClean="0">
                <a:solidFill>
                  <a:srgbClr val="0070C0"/>
                </a:solidFill>
                <a:latin typeface="Myriad Pro" pitchFamily="34" charset="0"/>
                <a:cs typeface="Myriad Arabic" pitchFamily="50" charset="-78"/>
              </a:rPr>
              <a:t>Monthly </a:t>
            </a:r>
          </a:p>
          <a:p>
            <a:pPr algn="ctr" eaLnBrk="1" hangingPunct="1">
              <a:spcBef>
                <a:spcPct val="0"/>
              </a:spcBef>
              <a:buClrTx/>
              <a:buFontTx/>
              <a:buNone/>
            </a:pPr>
            <a:r>
              <a:rPr lang="en-CA" altLang="en-US" sz="4400" b="1" dirty="0" smtClean="0">
                <a:solidFill>
                  <a:srgbClr val="0070C0"/>
                </a:solidFill>
                <a:latin typeface="Myriad Pro" pitchFamily="34" charset="0"/>
                <a:cs typeface="Myriad Arabic" pitchFamily="50" charset="-78"/>
              </a:rPr>
              <a:t>RAD </a:t>
            </a:r>
            <a:r>
              <a:rPr lang="en-CA" altLang="en-US" b="1" dirty="0" smtClean="0">
                <a:solidFill>
                  <a:srgbClr val="0070C0"/>
                </a:solidFill>
                <a:latin typeface="Myriad Pro" pitchFamily="34" charset="0"/>
                <a:cs typeface="Myriad Arabic" pitchFamily="50" charset="-78"/>
              </a:rPr>
              <a:t> </a:t>
            </a:r>
            <a:r>
              <a:rPr lang="en-CA" altLang="en-US" sz="4400" b="1" dirty="0" smtClean="0">
                <a:solidFill>
                  <a:srgbClr val="0070C0"/>
                </a:solidFill>
                <a:latin typeface="Myriad Pro" pitchFamily="34" charset="0"/>
                <a:cs typeface="Myriad Arabic" pitchFamily="50" charset="-78"/>
              </a:rPr>
              <a:t>Resource</a:t>
            </a:r>
            <a:endParaRPr lang="en-CA" altLang="en-US" b="1" dirty="0">
              <a:solidFill>
                <a:srgbClr val="0070C0"/>
              </a:solidFill>
              <a:latin typeface="Myriad Pro" pitchFamily="34" charset="0"/>
              <a:cs typeface="Myriad Arabic" pitchFamily="50" charset="-78"/>
            </a:endParaRPr>
          </a:p>
        </p:txBody>
      </p:sp>
    </p:spTree>
    <p:extLst>
      <p:ext uri="{BB962C8B-B14F-4D97-AF65-F5344CB8AC3E}">
        <p14:creationId xmlns:p14="http://schemas.microsoft.com/office/powerpoint/2010/main" val="42238375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altLang="en-US" dirty="0" smtClean="0">
                <a:latin typeface="Arial" pitchFamily="34" charset="0"/>
              </a:rPr>
              <a:t>Some caveats</a:t>
            </a:r>
          </a:p>
        </p:txBody>
      </p:sp>
      <p:sp>
        <p:nvSpPr>
          <p:cNvPr id="16387" name="AutoShape 2" descr="http://vctipsplusplus.files.wordpress.com/2010/07/warning.jpg">
            <a:hlinkClick r:id="rId3"/>
          </p:cNvPr>
          <p:cNvSpPr>
            <a:spLocks noChangeAspect="1" noChangeArrowheads="1"/>
          </p:cNvSpPr>
          <p:nvPr/>
        </p:nvSpPr>
        <p:spPr bwMode="auto">
          <a:xfrm>
            <a:off x="176213" y="-1371600"/>
            <a:ext cx="35052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Times" pitchFamily="-84" charset="0"/>
                <a:ea typeface="MS PGothic" pitchFamily="34" charset="-128"/>
              </a:defRPr>
            </a:lvl1pPr>
            <a:lvl2pPr marL="742950" indent="-285750">
              <a:defRPr sz="2400">
                <a:solidFill>
                  <a:schemeClr val="tx1"/>
                </a:solidFill>
                <a:latin typeface="Times" pitchFamily="-84" charset="0"/>
                <a:ea typeface="MS PGothic" pitchFamily="34" charset="-128"/>
              </a:defRPr>
            </a:lvl2pPr>
            <a:lvl3pPr marL="1143000" indent="-228600">
              <a:defRPr sz="2400">
                <a:solidFill>
                  <a:schemeClr val="tx1"/>
                </a:solidFill>
                <a:latin typeface="Times" pitchFamily="-84" charset="0"/>
                <a:ea typeface="MS PGothic" pitchFamily="34" charset="-128"/>
              </a:defRPr>
            </a:lvl3pPr>
            <a:lvl4pPr marL="1600200" indent="-228600">
              <a:defRPr sz="2400">
                <a:solidFill>
                  <a:schemeClr val="tx1"/>
                </a:solidFill>
                <a:latin typeface="Times" pitchFamily="-84" charset="0"/>
                <a:ea typeface="MS PGothic" pitchFamily="34" charset="-128"/>
              </a:defRPr>
            </a:lvl4pPr>
            <a:lvl5pPr marL="2057400" indent="-228600">
              <a:defRPr sz="2400">
                <a:solidFill>
                  <a:schemeClr val="tx1"/>
                </a:solidFill>
                <a:latin typeface="Times" pitchFamily="-84" charset="0"/>
                <a:ea typeface="MS PGothic" pitchFamily="34" charset="-128"/>
              </a:defRPr>
            </a:lvl5pPr>
            <a:lvl6pPr marL="2514600" indent="-228600" eaLnBrk="0" fontAlgn="base" hangingPunct="0">
              <a:spcBef>
                <a:spcPct val="0"/>
              </a:spcBef>
              <a:spcAft>
                <a:spcPct val="0"/>
              </a:spcAft>
              <a:defRPr sz="2400">
                <a:solidFill>
                  <a:schemeClr val="tx1"/>
                </a:solidFill>
                <a:latin typeface="Times" pitchFamily="-84" charset="0"/>
                <a:ea typeface="MS PGothic" pitchFamily="34" charset="-128"/>
              </a:defRPr>
            </a:lvl6pPr>
            <a:lvl7pPr marL="2971800" indent="-228600" eaLnBrk="0" fontAlgn="base" hangingPunct="0">
              <a:spcBef>
                <a:spcPct val="0"/>
              </a:spcBef>
              <a:spcAft>
                <a:spcPct val="0"/>
              </a:spcAft>
              <a:defRPr sz="2400">
                <a:solidFill>
                  <a:schemeClr val="tx1"/>
                </a:solidFill>
                <a:latin typeface="Times" pitchFamily="-84" charset="0"/>
                <a:ea typeface="MS PGothic" pitchFamily="34" charset="-128"/>
              </a:defRPr>
            </a:lvl7pPr>
            <a:lvl8pPr marL="3429000" indent="-228600" eaLnBrk="0" fontAlgn="base" hangingPunct="0">
              <a:spcBef>
                <a:spcPct val="0"/>
              </a:spcBef>
              <a:spcAft>
                <a:spcPct val="0"/>
              </a:spcAft>
              <a:defRPr sz="2400">
                <a:solidFill>
                  <a:schemeClr val="tx1"/>
                </a:solidFill>
                <a:latin typeface="Times" pitchFamily="-84" charset="0"/>
                <a:ea typeface="MS PGothic" pitchFamily="34" charset="-128"/>
              </a:defRPr>
            </a:lvl8pPr>
            <a:lvl9pPr marL="3886200" indent="-228600" eaLnBrk="0" fontAlgn="base" hangingPunct="0">
              <a:spcBef>
                <a:spcPct val="0"/>
              </a:spcBef>
              <a:spcAft>
                <a:spcPct val="0"/>
              </a:spcAft>
              <a:defRPr sz="2400">
                <a:solidFill>
                  <a:schemeClr val="tx1"/>
                </a:solidFill>
                <a:latin typeface="Times" pitchFamily="-84" charset="0"/>
                <a:ea typeface="MS PGothic" pitchFamily="34" charset="-128"/>
              </a:defRPr>
            </a:lvl9pPr>
          </a:lstStyle>
          <a:p>
            <a:endParaRPr lang="en-US" altLang="en-US" dirty="0">
              <a:solidFill>
                <a:prstClr val="black"/>
              </a:solidFill>
            </a:endParaRPr>
          </a:p>
        </p:txBody>
      </p:sp>
      <p:sp>
        <p:nvSpPr>
          <p:cNvPr id="16388" name="AutoShape 4" descr="http://vctipsplusplus.files.wordpress.com/2010/07/warning.jpg">
            <a:hlinkClick r:id="rId3"/>
          </p:cNvPr>
          <p:cNvSpPr>
            <a:spLocks noGrp="1" noChangeAspect="1" noChangeArrowheads="1"/>
          </p:cNvSpPr>
          <p:nvPr>
            <p:ph idx="1"/>
          </p:nvPr>
        </p:nvSpPr>
        <p:spPr/>
        <p:txBody>
          <a:bodyPr/>
          <a:lstStyle/>
          <a:p>
            <a:endParaRPr lang="en-US" altLang="en-US" dirty="0" smtClean="0">
              <a:latin typeface="Arial" pitchFamily="34" charset="0"/>
            </a:endParaRPr>
          </a:p>
        </p:txBody>
      </p:sp>
      <p:pic>
        <p:nvPicPr>
          <p:cNvPr id="16389" name="irc_mi" descr="http://vctipsplusplus.files.wordpress.com/2010/07/warning.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280521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Webex</a:t>
            </a:r>
            <a:r>
              <a:rPr lang="en-CA" dirty="0" smtClean="0"/>
              <a:t>:  Chat Introductions</a:t>
            </a:r>
            <a:endParaRPr lang="en-CA" dirty="0"/>
          </a:p>
        </p:txBody>
      </p:sp>
      <p:sp>
        <p:nvSpPr>
          <p:cNvPr id="4" name="Content Placeholder 2"/>
          <p:cNvSpPr txBox="1">
            <a:spLocks noGrp="1"/>
          </p:cNvSpPr>
          <p:nvPr>
            <p:ph idx="1"/>
          </p:nvPr>
        </p:nvSpPr>
        <p:spPr>
          <a:xfrm>
            <a:off x="457200" y="1340768"/>
            <a:ext cx="822960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Open Sans" pitchFamily="34" charset="0"/>
                <a:ea typeface="Open Sans" pitchFamily="34" charset="0"/>
                <a:cs typeface="Open Sans" pitchFamily="34" charset="0"/>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Open Sans" pitchFamily="34" charset="0"/>
                <a:ea typeface="Open Sans" pitchFamily="34" charset="0"/>
                <a:cs typeface="Open Sans" pitchFamily="34" charset="0"/>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Open Sans" pitchFamily="34" charset="0"/>
                <a:ea typeface="Open Sans" pitchFamily="34" charset="0"/>
                <a:cs typeface="Open Sans" pitchFamily="34" charset="0"/>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Open Sans" pitchFamily="34" charset="0"/>
                <a:ea typeface="Open Sans" pitchFamily="34" charset="0"/>
                <a:cs typeface="Open Sans" pitchFamily="34" charset="0"/>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Open Sans" pitchFamily="34" charset="0"/>
                <a:ea typeface="Open Sans" pitchFamily="34" charset="0"/>
                <a:cs typeface="Open Sans"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CA" dirty="0">
                <a:latin typeface="+mn-lt"/>
                <a:ea typeface="+mn-ea"/>
                <a:cs typeface="+mn-cs"/>
              </a:rPr>
              <a:t>We invite you to introduce yourself in the chat panel.</a:t>
            </a:r>
          </a:p>
          <a:p>
            <a:r>
              <a:rPr lang="en-CA" dirty="0">
                <a:latin typeface="+mn-lt"/>
                <a:ea typeface="+mn-ea"/>
                <a:cs typeface="+mn-cs"/>
              </a:rPr>
              <a:t>Let us know your name and where you are from!</a:t>
            </a:r>
          </a:p>
        </p:txBody>
      </p:sp>
      <p:pic>
        <p:nvPicPr>
          <p:cNvPr id="5" name="Picture 2"/>
          <p:cNvPicPr>
            <a:picLocks noChangeAspect="1" noChangeArrowheads="1"/>
          </p:cNvPicPr>
          <p:nvPr/>
        </p:nvPicPr>
        <p:blipFill>
          <a:blip r:embed="rId2">
            <a:extLst>
              <a:ext uri="{28A0092B-C50C-407E-A947-70E740481C1C}">
                <a14:useLocalDpi xmlns:a14="http://schemas.microsoft.com/office/drawing/2010/main"/>
              </a:ext>
            </a:extLst>
          </a:blip>
          <a:stretch>
            <a:fillRect/>
          </a:stretch>
        </p:blipFill>
        <p:spPr>
          <a:xfrm>
            <a:off x="3394341" y="2977804"/>
            <a:ext cx="4922075" cy="3691556"/>
          </a:xfrm>
          <a:prstGeom prst="rect">
            <a:avLst/>
          </a:prstGeom>
        </p:spPr>
      </p:pic>
    </p:spTree>
    <p:extLst>
      <p:ext uri="{BB962C8B-B14F-4D97-AF65-F5344CB8AC3E}">
        <p14:creationId xmlns:p14="http://schemas.microsoft.com/office/powerpoint/2010/main" val="135200294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LearningMoment.png"/>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3500" y="1574800"/>
            <a:ext cx="9144000" cy="6419088"/>
          </a:xfrm>
          <a:prstGeom prst="rect">
            <a:avLst/>
          </a:prstGeom>
        </p:spPr>
      </p:pic>
      <p:sp>
        <p:nvSpPr>
          <p:cNvPr id="8" name="TextBox 7"/>
          <p:cNvSpPr txBox="1"/>
          <p:nvPr/>
        </p:nvSpPr>
        <p:spPr>
          <a:xfrm>
            <a:off x="508000" y="1562100"/>
            <a:ext cx="8089900" cy="923330"/>
          </a:xfrm>
          <a:prstGeom prst="rect">
            <a:avLst/>
          </a:prstGeom>
          <a:noFill/>
        </p:spPr>
        <p:txBody>
          <a:bodyPr wrap="square" rtlCol="0">
            <a:spAutoFit/>
          </a:bodyPr>
          <a:lstStyle/>
          <a:p>
            <a:pPr algn="ctr"/>
            <a:r>
              <a:rPr lang="en-US" sz="5400" b="1" dirty="0" smtClean="0">
                <a:solidFill>
                  <a:srgbClr val="F79646">
                    <a:lumMod val="75000"/>
                  </a:srgbClr>
                </a:solidFill>
                <a:latin typeface="Rockwell"/>
                <a:cs typeface="Rockwell"/>
              </a:rPr>
              <a:t>E-Rads </a:t>
            </a:r>
            <a:r>
              <a:rPr lang="en-US" sz="5400" b="1" dirty="0" smtClean="0">
                <a:solidFill>
                  <a:srgbClr val="3366FF"/>
                </a:solidFill>
                <a:latin typeface="Rockwell"/>
                <a:cs typeface="Rockwell"/>
              </a:rPr>
              <a:t>@ Work</a:t>
            </a:r>
            <a:endParaRPr lang="en-US" sz="5400" b="1" dirty="0">
              <a:solidFill>
                <a:srgbClr val="3366FF"/>
              </a:solidFill>
              <a:latin typeface="Rockwell"/>
              <a:cs typeface="Rockwell"/>
            </a:endParaRPr>
          </a:p>
        </p:txBody>
      </p:sp>
      <p:sp>
        <p:nvSpPr>
          <p:cNvPr id="9" name="TextBox 8"/>
          <p:cNvSpPr txBox="1"/>
          <p:nvPr/>
        </p:nvSpPr>
        <p:spPr>
          <a:xfrm>
            <a:off x="304800" y="238661"/>
            <a:ext cx="8271880" cy="1200329"/>
          </a:xfrm>
          <a:prstGeom prst="rect">
            <a:avLst/>
          </a:prstGeom>
          <a:noFill/>
        </p:spPr>
        <p:txBody>
          <a:bodyPr wrap="none" rtlCol="0">
            <a:spAutoFit/>
          </a:bodyPr>
          <a:lstStyle/>
          <a:p>
            <a:r>
              <a:rPr lang="en-US" sz="7200" dirty="0" smtClean="0">
                <a:solidFill>
                  <a:srgbClr val="5FBB49"/>
                </a:solidFill>
                <a:latin typeface="Rockwell"/>
                <a:cs typeface="Rockwell"/>
              </a:rPr>
              <a:t>Experience Stories</a:t>
            </a:r>
            <a:endParaRPr lang="en-US" sz="7200" dirty="0">
              <a:solidFill>
                <a:srgbClr val="5FBB49"/>
              </a:solidFill>
              <a:latin typeface="Rockwell"/>
              <a:cs typeface="Rockwell"/>
            </a:endParaRPr>
          </a:p>
        </p:txBody>
      </p:sp>
    </p:spTree>
    <p:extLst>
      <p:ext uri="{BB962C8B-B14F-4D97-AF65-F5344CB8AC3E}">
        <p14:creationId xmlns:p14="http://schemas.microsoft.com/office/powerpoint/2010/main" val="814173830"/>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raserHealth.org\HomeDir\HomeDir05\swhite\ICU Hand Hygiene Staff Celebration.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9512" y="1340768"/>
            <a:ext cx="8784976" cy="5328592"/>
          </a:xfrm>
          <a:prstGeom prst="rect">
            <a:avLst/>
          </a:prstGeom>
          <a:noFill/>
          <a:extLst>
            <a:ext uri="{909E8E84-426E-40dd-AFC4-6F175D3DCCD1}">
              <a14:hiddenFill xmlns:a14="http://schemas.microsoft.com/office/drawing/2010/main">
                <a:solidFill>
                  <a:srgbClr val="FFFFFF"/>
                </a:solidFill>
              </a14:hiddenFill>
            </a:ext>
          </a:extLst>
        </p:spPr>
      </p:pic>
      <p:sp>
        <p:nvSpPr>
          <p:cNvPr id="3" name="Title 2"/>
          <p:cNvSpPr>
            <a:spLocks noGrp="1"/>
          </p:cNvSpPr>
          <p:nvPr>
            <p:ph type="title"/>
          </p:nvPr>
        </p:nvSpPr>
        <p:spPr>
          <a:xfrm>
            <a:off x="539552" y="-171400"/>
            <a:ext cx="7886700" cy="1346449"/>
          </a:xfrm>
        </p:spPr>
        <p:txBody>
          <a:bodyPr>
            <a:normAutofit fontScale="90000"/>
          </a:bodyPr>
          <a:lstStyle/>
          <a:p>
            <a:pPr algn="ctr"/>
            <a:r>
              <a:rPr lang="en-CA" sz="3600" dirty="0" smtClean="0">
                <a:latin typeface="Cooper Black" panose="0208090404030B020404" pitchFamily="18" charset="0"/>
              </a:rPr>
              <a:t> </a:t>
            </a:r>
            <a:br>
              <a:rPr lang="en-CA" sz="3600" dirty="0" smtClean="0">
                <a:latin typeface="Cooper Black" panose="0208090404030B020404" pitchFamily="18" charset="0"/>
              </a:rPr>
            </a:br>
            <a:r>
              <a:rPr lang="en-CA" sz="3600" dirty="0" smtClean="0">
                <a:latin typeface="Rockwell" panose="02060603020205020403" pitchFamily="18" charset="0"/>
              </a:rPr>
              <a:t>RCH - ICU Team Hand Hygiene</a:t>
            </a:r>
            <a:br>
              <a:rPr lang="en-CA" sz="3600" dirty="0" smtClean="0">
                <a:latin typeface="Rockwell" panose="02060603020205020403" pitchFamily="18" charset="0"/>
              </a:rPr>
            </a:br>
            <a:r>
              <a:rPr lang="en-CA" sz="3600" dirty="0" smtClean="0">
                <a:latin typeface="Rockwell" panose="02060603020205020403" pitchFamily="18" charset="0"/>
              </a:rPr>
              <a:t> E Rad Recognition Celebration</a:t>
            </a:r>
            <a:endParaRPr lang="en-CA" sz="3600" dirty="0">
              <a:latin typeface="Rockwell" panose="02060603020205020403" pitchFamily="18" charset="0"/>
            </a:endParaRPr>
          </a:p>
        </p:txBody>
      </p:sp>
    </p:spTree>
    <p:extLst>
      <p:ext uri="{BB962C8B-B14F-4D97-AF65-F5344CB8AC3E}">
        <p14:creationId xmlns:p14="http://schemas.microsoft.com/office/powerpoint/2010/main" val="3475113488"/>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http://www.lacavedestrasbourg.com/wordpress/wp-content/uploads/2015/04/HAPPY-FRIDAY-BD.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39763" y="-1927225"/>
            <a:ext cx="10252076" cy="10252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TextBox 3"/>
          <p:cNvSpPr txBox="1">
            <a:spLocks noChangeArrowheads="1"/>
          </p:cNvSpPr>
          <p:nvPr/>
        </p:nvSpPr>
        <p:spPr bwMode="auto">
          <a:xfrm>
            <a:off x="1259631" y="5661025"/>
            <a:ext cx="542027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D94F00"/>
              </a:buClr>
              <a:buFont typeface="Wingdings" pitchFamily="2" charset="2"/>
              <a:buChar char="§"/>
              <a:defRPr sz="3200">
                <a:solidFill>
                  <a:srgbClr val="074B88"/>
                </a:solidFill>
                <a:latin typeface="Arial" pitchFamily="34" charset="0"/>
                <a:ea typeface="MS PGothic" pitchFamily="34" charset="-128"/>
              </a:defRPr>
            </a:lvl1pPr>
            <a:lvl2pPr marL="742950" indent="-285750" eaLnBrk="0" hangingPunct="0">
              <a:spcBef>
                <a:spcPct val="20000"/>
              </a:spcBef>
              <a:buClr>
                <a:srgbClr val="D94F00"/>
              </a:buClr>
              <a:buFont typeface="Wingdings" pitchFamily="2" charset="2"/>
              <a:buChar char="§"/>
              <a:defRPr sz="2800">
                <a:solidFill>
                  <a:srgbClr val="074B88"/>
                </a:solidFill>
                <a:latin typeface="Arial" pitchFamily="34" charset="0"/>
                <a:ea typeface="MS PGothic" pitchFamily="34" charset="-128"/>
              </a:defRPr>
            </a:lvl2pPr>
            <a:lvl3pPr marL="1143000" indent="-228600" eaLnBrk="0" hangingPunct="0">
              <a:spcBef>
                <a:spcPct val="20000"/>
              </a:spcBef>
              <a:buClr>
                <a:srgbClr val="D94F00"/>
              </a:buClr>
              <a:buFont typeface="Wingdings" pitchFamily="2" charset="2"/>
              <a:buChar char="§"/>
              <a:defRPr sz="2400">
                <a:solidFill>
                  <a:srgbClr val="074B88"/>
                </a:solidFill>
                <a:latin typeface="Arial" pitchFamily="34" charset="0"/>
                <a:ea typeface="MS PGothic" pitchFamily="34" charset="-128"/>
              </a:defRPr>
            </a:lvl3pPr>
            <a:lvl4pPr marL="1600200" indent="-228600" eaLnBrk="0" hangingPunct="0">
              <a:spcBef>
                <a:spcPct val="20000"/>
              </a:spcBef>
              <a:buClr>
                <a:srgbClr val="D94F00"/>
              </a:buClr>
              <a:buFont typeface="Wingdings" pitchFamily="2" charset="2"/>
              <a:buChar char="§"/>
              <a:defRPr sz="2000">
                <a:solidFill>
                  <a:srgbClr val="074B88"/>
                </a:solidFill>
                <a:latin typeface="Arial" pitchFamily="34" charset="0"/>
                <a:ea typeface="MS PGothic" pitchFamily="34" charset="-128"/>
              </a:defRPr>
            </a:lvl4pPr>
            <a:lvl5pPr marL="2057400" indent="-228600" eaLnBrk="0" hangingPunct="0">
              <a:spcBef>
                <a:spcPct val="20000"/>
              </a:spcBef>
              <a:buClr>
                <a:srgbClr val="D94F00"/>
              </a:buClr>
              <a:buFont typeface="Wingdings" pitchFamily="2" charset="2"/>
              <a:buChar char="§"/>
              <a:defRPr sz="2000">
                <a:solidFill>
                  <a:srgbClr val="074B88"/>
                </a:solidFill>
                <a:latin typeface="Arial" pitchFamily="34" charset="0"/>
                <a:ea typeface="MS PGothic" pitchFamily="34" charset="-128"/>
              </a:defRPr>
            </a:lvl5pPr>
            <a:lvl6pPr marL="2514600" indent="-228600" eaLnBrk="0" fontAlgn="base" hangingPunct="0">
              <a:spcBef>
                <a:spcPct val="20000"/>
              </a:spcBef>
              <a:spcAft>
                <a:spcPct val="0"/>
              </a:spcAft>
              <a:buClr>
                <a:srgbClr val="D94F00"/>
              </a:buClr>
              <a:buFont typeface="Wingdings" pitchFamily="2" charset="2"/>
              <a:buChar char="§"/>
              <a:defRPr sz="2000">
                <a:solidFill>
                  <a:srgbClr val="074B88"/>
                </a:solidFill>
                <a:latin typeface="Arial" pitchFamily="34" charset="0"/>
                <a:ea typeface="MS PGothic" pitchFamily="34" charset="-128"/>
              </a:defRPr>
            </a:lvl6pPr>
            <a:lvl7pPr marL="2971800" indent="-228600" eaLnBrk="0" fontAlgn="base" hangingPunct="0">
              <a:spcBef>
                <a:spcPct val="20000"/>
              </a:spcBef>
              <a:spcAft>
                <a:spcPct val="0"/>
              </a:spcAft>
              <a:buClr>
                <a:srgbClr val="D94F00"/>
              </a:buClr>
              <a:buFont typeface="Wingdings" pitchFamily="2" charset="2"/>
              <a:buChar char="§"/>
              <a:defRPr sz="2000">
                <a:solidFill>
                  <a:srgbClr val="074B88"/>
                </a:solidFill>
                <a:latin typeface="Arial" pitchFamily="34" charset="0"/>
                <a:ea typeface="MS PGothic" pitchFamily="34" charset="-128"/>
              </a:defRPr>
            </a:lvl7pPr>
            <a:lvl8pPr marL="3429000" indent="-228600" eaLnBrk="0" fontAlgn="base" hangingPunct="0">
              <a:spcBef>
                <a:spcPct val="20000"/>
              </a:spcBef>
              <a:spcAft>
                <a:spcPct val="0"/>
              </a:spcAft>
              <a:buClr>
                <a:srgbClr val="D94F00"/>
              </a:buClr>
              <a:buFont typeface="Wingdings" pitchFamily="2" charset="2"/>
              <a:buChar char="§"/>
              <a:defRPr sz="2000">
                <a:solidFill>
                  <a:srgbClr val="074B88"/>
                </a:solidFill>
                <a:latin typeface="Arial" pitchFamily="34" charset="0"/>
                <a:ea typeface="MS PGothic" pitchFamily="34" charset="-128"/>
              </a:defRPr>
            </a:lvl8pPr>
            <a:lvl9pPr marL="3886200" indent="-228600" eaLnBrk="0" fontAlgn="base" hangingPunct="0">
              <a:spcBef>
                <a:spcPct val="20000"/>
              </a:spcBef>
              <a:spcAft>
                <a:spcPct val="0"/>
              </a:spcAft>
              <a:buClr>
                <a:srgbClr val="D94F00"/>
              </a:buClr>
              <a:buFont typeface="Wingdings" pitchFamily="2" charset="2"/>
              <a:buChar char="§"/>
              <a:defRPr sz="2000">
                <a:solidFill>
                  <a:srgbClr val="074B88"/>
                </a:solidFill>
                <a:latin typeface="Arial" pitchFamily="34" charset="0"/>
                <a:ea typeface="MS PGothic" pitchFamily="34" charset="-128"/>
              </a:defRPr>
            </a:lvl9pPr>
          </a:lstStyle>
          <a:p>
            <a:pPr algn="ctr" eaLnBrk="1" hangingPunct="1">
              <a:spcBef>
                <a:spcPct val="0"/>
              </a:spcBef>
              <a:buClrTx/>
              <a:buFontTx/>
              <a:buNone/>
            </a:pPr>
            <a:r>
              <a:rPr lang="en-CA" altLang="en-US" sz="2800" b="1" dirty="0" smtClean="0">
                <a:solidFill>
                  <a:prstClr val="black"/>
                </a:solidFill>
                <a:latin typeface="Century Gothic" pitchFamily="34" charset="0"/>
              </a:rPr>
              <a:t>                Morning Huddles </a:t>
            </a:r>
            <a:endParaRPr lang="en-CA" altLang="en-US" sz="2800" b="1" dirty="0">
              <a:solidFill>
                <a:prstClr val="black"/>
              </a:solidFill>
              <a:latin typeface="Century Gothic" pitchFamily="34" charset="0"/>
            </a:endParaRPr>
          </a:p>
        </p:txBody>
      </p:sp>
      <p:sp>
        <p:nvSpPr>
          <p:cNvPr id="60421" name="TextBox 6"/>
          <p:cNvSpPr txBox="1">
            <a:spLocks noChangeArrowheads="1"/>
          </p:cNvSpPr>
          <p:nvPr/>
        </p:nvSpPr>
        <p:spPr bwMode="auto">
          <a:xfrm>
            <a:off x="0" y="6220758"/>
            <a:ext cx="413995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D94F00"/>
              </a:buClr>
              <a:buFont typeface="Wingdings" pitchFamily="2" charset="2"/>
              <a:buChar char="§"/>
              <a:defRPr sz="3200">
                <a:solidFill>
                  <a:srgbClr val="074B88"/>
                </a:solidFill>
                <a:latin typeface="Arial" pitchFamily="34" charset="0"/>
                <a:ea typeface="MS PGothic" pitchFamily="34" charset="-128"/>
              </a:defRPr>
            </a:lvl1pPr>
            <a:lvl2pPr marL="742950" indent="-285750" eaLnBrk="0" hangingPunct="0">
              <a:spcBef>
                <a:spcPct val="20000"/>
              </a:spcBef>
              <a:buClr>
                <a:srgbClr val="D94F00"/>
              </a:buClr>
              <a:buFont typeface="Wingdings" pitchFamily="2" charset="2"/>
              <a:buChar char="§"/>
              <a:defRPr sz="2800">
                <a:solidFill>
                  <a:srgbClr val="074B88"/>
                </a:solidFill>
                <a:latin typeface="Arial" pitchFamily="34" charset="0"/>
                <a:ea typeface="MS PGothic" pitchFamily="34" charset="-128"/>
              </a:defRPr>
            </a:lvl2pPr>
            <a:lvl3pPr marL="1143000" indent="-228600" eaLnBrk="0" hangingPunct="0">
              <a:spcBef>
                <a:spcPct val="20000"/>
              </a:spcBef>
              <a:buClr>
                <a:srgbClr val="D94F00"/>
              </a:buClr>
              <a:buFont typeface="Wingdings" pitchFamily="2" charset="2"/>
              <a:buChar char="§"/>
              <a:defRPr sz="2400">
                <a:solidFill>
                  <a:srgbClr val="074B88"/>
                </a:solidFill>
                <a:latin typeface="Arial" pitchFamily="34" charset="0"/>
                <a:ea typeface="MS PGothic" pitchFamily="34" charset="-128"/>
              </a:defRPr>
            </a:lvl3pPr>
            <a:lvl4pPr marL="1600200" indent="-228600" eaLnBrk="0" hangingPunct="0">
              <a:spcBef>
                <a:spcPct val="20000"/>
              </a:spcBef>
              <a:buClr>
                <a:srgbClr val="D94F00"/>
              </a:buClr>
              <a:buFont typeface="Wingdings" pitchFamily="2" charset="2"/>
              <a:buChar char="§"/>
              <a:defRPr sz="2000">
                <a:solidFill>
                  <a:srgbClr val="074B88"/>
                </a:solidFill>
                <a:latin typeface="Arial" pitchFamily="34" charset="0"/>
                <a:ea typeface="MS PGothic" pitchFamily="34" charset="-128"/>
              </a:defRPr>
            </a:lvl4pPr>
            <a:lvl5pPr marL="2057400" indent="-228600" eaLnBrk="0" hangingPunct="0">
              <a:spcBef>
                <a:spcPct val="20000"/>
              </a:spcBef>
              <a:buClr>
                <a:srgbClr val="D94F00"/>
              </a:buClr>
              <a:buFont typeface="Wingdings" pitchFamily="2" charset="2"/>
              <a:buChar char="§"/>
              <a:defRPr sz="2000">
                <a:solidFill>
                  <a:srgbClr val="074B88"/>
                </a:solidFill>
                <a:latin typeface="Arial" pitchFamily="34" charset="0"/>
                <a:ea typeface="MS PGothic" pitchFamily="34" charset="-128"/>
              </a:defRPr>
            </a:lvl5pPr>
            <a:lvl6pPr marL="2514600" indent="-228600" eaLnBrk="0" fontAlgn="base" hangingPunct="0">
              <a:spcBef>
                <a:spcPct val="20000"/>
              </a:spcBef>
              <a:spcAft>
                <a:spcPct val="0"/>
              </a:spcAft>
              <a:buClr>
                <a:srgbClr val="D94F00"/>
              </a:buClr>
              <a:buFont typeface="Wingdings" pitchFamily="2" charset="2"/>
              <a:buChar char="§"/>
              <a:defRPr sz="2000">
                <a:solidFill>
                  <a:srgbClr val="074B88"/>
                </a:solidFill>
                <a:latin typeface="Arial" pitchFamily="34" charset="0"/>
                <a:ea typeface="MS PGothic" pitchFamily="34" charset="-128"/>
              </a:defRPr>
            </a:lvl6pPr>
            <a:lvl7pPr marL="2971800" indent="-228600" eaLnBrk="0" fontAlgn="base" hangingPunct="0">
              <a:spcBef>
                <a:spcPct val="20000"/>
              </a:spcBef>
              <a:spcAft>
                <a:spcPct val="0"/>
              </a:spcAft>
              <a:buClr>
                <a:srgbClr val="D94F00"/>
              </a:buClr>
              <a:buFont typeface="Wingdings" pitchFamily="2" charset="2"/>
              <a:buChar char="§"/>
              <a:defRPr sz="2000">
                <a:solidFill>
                  <a:srgbClr val="074B88"/>
                </a:solidFill>
                <a:latin typeface="Arial" pitchFamily="34" charset="0"/>
                <a:ea typeface="MS PGothic" pitchFamily="34" charset="-128"/>
              </a:defRPr>
            </a:lvl7pPr>
            <a:lvl8pPr marL="3429000" indent="-228600" eaLnBrk="0" fontAlgn="base" hangingPunct="0">
              <a:spcBef>
                <a:spcPct val="20000"/>
              </a:spcBef>
              <a:spcAft>
                <a:spcPct val="0"/>
              </a:spcAft>
              <a:buClr>
                <a:srgbClr val="D94F00"/>
              </a:buClr>
              <a:buFont typeface="Wingdings" pitchFamily="2" charset="2"/>
              <a:buChar char="§"/>
              <a:defRPr sz="2000">
                <a:solidFill>
                  <a:srgbClr val="074B88"/>
                </a:solidFill>
                <a:latin typeface="Arial" pitchFamily="34" charset="0"/>
                <a:ea typeface="MS PGothic" pitchFamily="34" charset="-128"/>
              </a:defRPr>
            </a:lvl8pPr>
            <a:lvl9pPr marL="3886200" indent="-228600" eaLnBrk="0" fontAlgn="base" hangingPunct="0">
              <a:spcBef>
                <a:spcPct val="20000"/>
              </a:spcBef>
              <a:spcAft>
                <a:spcPct val="0"/>
              </a:spcAft>
              <a:buClr>
                <a:srgbClr val="D94F00"/>
              </a:buClr>
              <a:buFont typeface="Wingdings" pitchFamily="2" charset="2"/>
              <a:buChar char="§"/>
              <a:defRPr sz="2000">
                <a:solidFill>
                  <a:srgbClr val="074B88"/>
                </a:solidFill>
                <a:latin typeface="Arial" pitchFamily="34" charset="0"/>
                <a:ea typeface="MS PGothic" pitchFamily="34" charset="-128"/>
              </a:defRPr>
            </a:lvl9pPr>
          </a:lstStyle>
          <a:p>
            <a:pPr algn="ctr" eaLnBrk="1" hangingPunct="1">
              <a:spcBef>
                <a:spcPct val="0"/>
              </a:spcBef>
              <a:buClrTx/>
              <a:buFontTx/>
              <a:buNone/>
            </a:pPr>
            <a:r>
              <a:rPr lang="en-CA" altLang="en-US" sz="2800" b="1" dirty="0" smtClean="0">
                <a:solidFill>
                  <a:prstClr val="black"/>
                </a:solidFill>
                <a:latin typeface="Century Gothic" pitchFamily="34" charset="0"/>
              </a:rPr>
              <a:t>Friday </a:t>
            </a:r>
            <a:r>
              <a:rPr lang="en-CA" altLang="en-US" sz="2800" b="1" dirty="0">
                <a:solidFill>
                  <a:prstClr val="black"/>
                </a:solidFill>
                <a:latin typeface="Century Gothic" pitchFamily="34" charset="0"/>
              </a:rPr>
              <a:t>News</a:t>
            </a:r>
          </a:p>
        </p:txBody>
      </p:sp>
      <p:sp>
        <p:nvSpPr>
          <p:cNvPr id="60422" name="TextBox 7"/>
          <p:cNvSpPr txBox="1">
            <a:spLocks noChangeArrowheads="1"/>
          </p:cNvSpPr>
          <p:nvPr/>
        </p:nvSpPr>
        <p:spPr bwMode="auto">
          <a:xfrm>
            <a:off x="2069976" y="6237288"/>
            <a:ext cx="745080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D94F00"/>
              </a:buClr>
              <a:buFont typeface="Wingdings" pitchFamily="2" charset="2"/>
              <a:buChar char="§"/>
              <a:defRPr sz="3200">
                <a:solidFill>
                  <a:srgbClr val="074B88"/>
                </a:solidFill>
                <a:latin typeface="Arial" pitchFamily="34" charset="0"/>
                <a:ea typeface="MS PGothic" pitchFamily="34" charset="-128"/>
              </a:defRPr>
            </a:lvl1pPr>
            <a:lvl2pPr marL="742950" indent="-285750" eaLnBrk="0" hangingPunct="0">
              <a:spcBef>
                <a:spcPct val="20000"/>
              </a:spcBef>
              <a:buClr>
                <a:srgbClr val="D94F00"/>
              </a:buClr>
              <a:buFont typeface="Wingdings" pitchFamily="2" charset="2"/>
              <a:buChar char="§"/>
              <a:defRPr sz="2800">
                <a:solidFill>
                  <a:srgbClr val="074B88"/>
                </a:solidFill>
                <a:latin typeface="Arial" pitchFamily="34" charset="0"/>
                <a:ea typeface="MS PGothic" pitchFamily="34" charset="-128"/>
              </a:defRPr>
            </a:lvl2pPr>
            <a:lvl3pPr marL="1143000" indent="-228600" eaLnBrk="0" hangingPunct="0">
              <a:spcBef>
                <a:spcPct val="20000"/>
              </a:spcBef>
              <a:buClr>
                <a:srgbClr val="D94F00"/>
              </a:buClr>
              <a:buFont typeface="Wingdings" pitchFamily="2" charset="2"/>
              <a:buChar char="§"/>
              <a:defRPr sz="2400">
                <a:solidFill>
                  <a:srgbClr val="074B88"/>
                </a:solidFill>
                <a:latin typeface="Arial" pitchFamily="34" charset="0"/>
                <a:ea typeface="MS PGothic" pitchFamily="34" charset="-128"/>
              </a:defRPr>
            </a:lvl3pPr>
            <a:lvl4pPr marL="1600200" indent="-228600" eaLnBrk="0" hangingPunct="0">
              <a:spcBef>
                <a:spcPct val="20000"/>
              </a:spcBef>
              <a:buClr>
                <a:srgbClr val="D94F00"/>
              </a:buClr>
              <a:buFont typeface="Wingdings" pitchFamily="2" charset="2"/>
              <a:buChar char="§"/>
              <a:defRPr sz="2000">
                <a:solidFill>
                  <a:srgbClr val="074B88"/>
                </a:solidFill>
                <a:latin typeface="Arial" pitchFamily="34" charset="0"/>
                <a:ea typeface="MS PGothic" pitchFamily="34" charset="-128"/>
              </a:defRPr>
            </a:lvl4pPr>
            <a:lvl5pPr marL="2057400" indent="-228600" eaLnBrk="0" hangingPunct="0">
              <a:spcBef>
                <a:spcPct val="20000"/>
              </a:spcBef>
              <a:buClr>
                <a:srgbClr val="D94F00"/>
              </a:buClr>
              <a:buFont typeface="Wingdings" pitchFamily="2" charset="2"/>
              <a:buChar char="§"/>
              <a:defRPr sz="2000">
                <a:solidFill>
                  <a:srgbClr val="074B88"/>
                </a:solidFill>
                <a:latin typeface="Arial" pitchFamily="34" charset="0"/>
                <a:ea typeface="MS PGothic" pitchFamily="34" charset="-128"/>
              </a:defRPr>
            </a:lvl5pPr>
            <a:lvl6pPr marL="2514600" indent="-228600" eaLnBrk="0" fontAlgn="base" hangingPunct="0">
              <a:spcBef>
                <a:spcPct val="20000"/>
              </a:spcBef>
              <a:spcAft>
                <a:spcPct val="0"/>
              </a:spcAft>
              <a:buClr>
                <a:srgbClr val="D94F00"/>
              </a:buClr>
              <a:buFont typeface="Wingdings" pitchFamily="2" charset="2"/>
              <a:buChar char="§"/>
              <a:defRPr sz="2000">
                <a:solidFill>
                  <a:srgbClr val="074B88"/>
                </a:solidFill>
                <a:latin typeface="Arial" pitchFamily="34" charset="0"/>
                <a:ea typeface="MS PGothic" pitchFamily="34" charset="-128"/>
              </a:defRPr>
            </a:lvl6pPr>
            <a:lvl7pPr marL="2971800" indent="-228600" eaLnBrk="0" fontAlgn="base" hangingPunct="0">
              <a:spcBef>
                <a:spcPct val="20000"/>
              </a:spcBef>
              <a:spcAft>
                <a:spcPct val="0"/>
              </a:spcAft>
              <a:buClr>
                <a:srgbClr val="D94F00"/>
              </a:buClr>
              <a:buFont typeface="Wingdings" pitchFamily="2" charset="2"/>
              <a:buChar char="§"/>
              <a:defRPr sz="2000">
                <a:solidFill>
                  <a:srgbClr val="074B88"/>
                </a:solidFill>
                <a:latin typeface="Arial" pitchFamily="34" charset="0"/>
                <a:ea typeface="MS PGothic" pitchFamily="34" charset="-128"/>
              </a:defRPr>
            </a:lvl7pPr>
            <a:lvl8pPr marL="3429000" indent="-228600" eaLnBrk="0" fontAlgn="base" hangingPunct="0">
              <a:spcBef>
                <a:spcPct val="20000"/>
              </a:spcBef>
              <a:spcAft>
                <a:spcPct val="0"/>
              </a:spcAft>
              <a:buClr>
                <a:srgbClr val="D94F00"/>
              </a:buClr>
              <a:buFont typeface="Wingdings" pitchFamily="2" charset="2"/>
              <a:buChar char="§"/>
              <a:defRPr sz="2000">
                <a:solidFill>
                  <a:srgbClr val="074B88"/>
                </a:solidFill>
                <a:latin typeface="Arial" pitchFamily="34" charset="0"/>
                <a:ea typeface="MS PGothic" pitchFamily="34" charset="-128"/>
              </a:defRPr>
            </a:lvl8pPr>
            <a:lvl9pPr marL="3886200" indent="-228600" eaLnBrk="0" fontAlgn="base" hangingPunct="0">
              <a:spcBef>
                <a:spcPct val="20000"/>
              </a:spcBef>
              <a:spcAft>
                <a:spcPct val="0"/>
              </a:spcAft>
              <a:buClr>
                <a:srgbClr val="D94F00"/>
              </a:buClr>
              <a:buFont typeface="Wingdings" pitchFamily="2" charset="2"/>
              <a:buChar char="§"/>
              <a:defRPr sz="2000">
                <a:solidFill>
                  <a:srgbClr val="074B88"/>
                </a:solidFill>
                <a:latin typeface="Arial" pitchFamily="34" charset="0"/>
                <a:ea typeface="MS PGothic" pitchFamily="34" charset="-128"/>
              </a:defRPr>
            </a:lvl9pPr>
          </a:lstStyle>
          <a:p>
            <a:pPr algn="ctr" eaLnBrk="1" hangingPunct="1">
              <a:spcBef>
                <a:spcPct val="0"/>
              </a:spcBef>
              <a:buClrTx/>
              <a:buFontTx/>
              <a:buNone/>
            </a:pPr>
            <a:r>
              <a:rPr lang="en-CA" altLang="en-US" sz="2800" b="1" dirty="0" smtClean="0">
                <a:solidFill>
                  <a:prstClr val="black"/>
                </a:solidFill>
                <a:latin typeface="Century Gothic" pitchFamily="34" charset="0"/>
              </a:rPr>
              <a:t> -One </a:t>
            </a:r>
            <a:r>
              <a:rPr lang="en-CA" altLang="en-US" sz="2800" b="1" dirty="0">
                <a:solidFill>
                  <a:prstClr val="black"/>
                </a:solidFill>
                <a:latin typeface="Century Gothic" pitchFamily="34" charset="0"/>
              </a:rPr>
              <a:t>stop shop email summary</a:t>
            </a:r>
          </a:p>
        </p:txBody>
      </p:sp>
    </p:spTree>
    <p:extLst>
      <p:ext uri="{BB962C8B-B14F-4D97-AF65-F5344CB8AC3E}">
        <p14:creationId xmlns:p14="http://schemas.microsoft.com/office/powerpoint/2010/main" val="330948030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descr="https://accreditation.ca/sites/default/files/styles/large/public/acc_h_en_tag.png?itok=KsHPOsun"/>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2525713" y="4140200"/>
            <a:ext cx="4032250" cy="1303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23" name="Picture 3" descr="N:\Human Resources\Strategic Initiatives\Organization Development\Engagement\Survey Administrations\2015 Pulse Survey (November)\Communications\Graphics\FH_every_opinion_pulse_icon_v2.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23850" y="2133600"/>
            <a:ext cx="8531225" cy="207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p:cNvSpPr txBox="1"/>
          <p:nvPr/>
        </p:nvSpPr>
        <p:spPr>
          <a:xfrm>
            <a:off x="319225" y="503674"/>
            <a:ext cx="8535849" cy="1077218"/>
          </a:xfrm>
          <a:prstGeom prst="rect">
            <a:avLst/>
          </a:prstGeom>
          <a:noFill/>
        </p:spPr>
        <p:txBody>
          <a:bodyPr wrap="square" rtlCol="0">
            <a:spAutoFit/>
          </a:bodyPr>
          <a:lstStyle/>
          <a:p>
            <a:pPr algn="ctr"/>
            <a:r>
              <a:rPr lang="en-US" sz="3200" b="1" dirty="0">
                <a:solidFill>
                  <a:srgbClr val="C00000"/>
                </a:solidFill>
              </a:rPr>
              <a:t>You can Change the World</a:t>
            </a:r>
          </a:p>
          <a:p>
            <a:pPr algn="ctr"/>
            <a:r>
              <a:rPr lang="en-US" sz="3200" b="1" dirty="0" smtClean="0">
                <a:solidFill>
                  <a:srgbClr val="C00000"/>
                </a:solidFill>
              </a:rPr>
              <a:t>When E Rads and E Rad Managers work Together</a:t>
            </a:r>
            <a:endParaRPr lang="en-US" sz="3200" b="1" dirty="0">
              <a:solidFill>
                <a:srgbClr val="C00000"/>
              </a:solidFill>
            </a:endParaRPr>
          </a:p>
        </p:txBody>
      </p:sp>
    </p:spTree>
    <p:extLst>
      <p:ext uri="{BB962C8B-B14F-4D97-AF65-F5344CB8AC3E}">
        <p14:creationId xmlns:p14="http://schemas.microsoft.com/office/powerpoint/2010/main" val="284032823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3" descr="Screen Shot 2015-03-13 at 11.06.55 AM.png"/>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40200" y="576263"/>
            <a:ext cx="5003800" cy="623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771" name="Picture 2" descr="Screen Shot 2015-03-13 at 11.05.19 AM.png"/>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7950" y="0"/>
            <a:ext cx="4552950" cy="5661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751443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H:\Organizational Development\FHlogo_hor_colour.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92892" y="6021288"/>
            <a:ext cx="2327034" cy="483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50" name="Picture 2" descr="http://cord.acadiau.ca/tl_files/sites/cord/resources/Documents/COR&amp;D%20Reduced.pn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838722" y="5550743"/>
            <a:ext cx="1581150" cy="11906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chemwiki.ucdavis.edu/@api/deki/files/41548/mindtouch.page%23thumbnail?revision=1"/>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238423" y="5512218"/>
            <a:ext cx="1165225" cy="1238052"/>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eb.peanutlabs.com/wp-content/uploads/2013/07/research-1.pn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2339752" y="1153512"/>
            <a:ext cx="4320480" cy="5760641"/>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95536" y="188640"/>
            <a:ext cx="8318303" cy="830997"/>
          </a:xfrm>
          <a:prstGeom prst="rect">
            <a:avLst/>
          </a:prstGeom>
          <a:noFill/>
        </p:spPr>
        <p:txBody>
          <a:bodyPr wrap="none" rtlCol="0">
            <a:spAutoFit/>
          </a:bodyPr>
          <a:lstStyle/>
          <a:p>
            <a:pPr algn="ctr"/>
            <a:r>
              <a:rPr lang="en-CA" sz="2800" dirty="0" smtClean="0">
                <a:solidFill>
                  <a:prstClr val="black"/>
                </a:solidFill>
                <a:latin typeface="Century Gothic" panose="020B0502020202020204" pitchFamily="34" charset="0"/>
              </a:rPr>
              <a:t>Engagement Radicals ‘Diaries’ Research Study</a:t>
            </a:r>
          </a:p>
          <a:p>
            <a:pPr algn="ctr"/>
            <a:r>
              <a:rPr lang="en-CA" i="1" dirty="0" smtClean="0">
                <a:solidFill>
                  <a:prstClr val="black"/>
                </a:solidFill>
                <a:latin typeface="Century Gothic" panose="020B0502020202020204" pitchFamily="34" charset="0"/>
              </a:rPr>
              <a:t>Preliminary Findings</a:t>
            </a:r>
            <a:endParaRPr lang="en-CA" sz="2800" i="1" dirty="0">
              <a:solidFill>
                <a:prstClr val="black"/>
              </a:solidFill>
              <a:latin typeface="Century Gothic" panose="020B0502020202020204" pitchFamily="34" charset="0"/>
            </a:endParaRPr>
          </a:p>
        </p:txBody>
      </p:sp>
    </p:spTree>
    <p:extLst>
      <p:ext uri="{BB962C8B-B14F-4D97-AF65-F5344CB8AC3E}">
        <p14:creationId xmlns:p14="http://schemas.microsoft.com/office/powerpoint/2010/main" val="4160918652"/>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575484974"/>
              </p:ext>
            </p:extLst>
          </p:nvPr>
        </p:nvGraphicFramePr>
        <p:xfrm>
          <a:off x="395536" y="1628800"/>
          <a:ext cx="4049486" cy="442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Chart 2"/>
          <p:cNvGraphicFramePr>
            <a:graphicFrameLocks/>
          </p:cNvGraphicFramePr>
          <p:nvPr>
            <p:extLst>
              <p:ext uri="{D42A27DB-BD31-4B8C-83A1-F6EECF244321}">
                <p14:modId xmlns:p14="http://schemas.microsoft.com/office/powerpoint/2010/main" val="1303647054"/>
              </p:ext>
            </p:extLst>
          </p:nvPr>
        </p:nvGraphicFramePr>
        <p:xfrm>
          <a:off x="4716016" y="1628800"/>
          <a:ext cx="4050000" cy="4428000"/>
        </p:xfrm>
        <a:graphic>
          <a:graphicData uri="http://schemas.openxmlformats.org/drawingml/2006/chart">
            <c:chart xmlns:c="http://schemas.openxmlformats.org/drawingml/2006/chart" xmlns:r="http://schemas.openxmlformats.org/officeDocument/2006/relationships" r:id="rId4"/>
          </a:graphicData>
        </a:graphic>
      </p:graphicFrame>
      <p:sp>
        <p:nvSpPr>
          <p:cNvPr id="6" name="Title 5"/>
          <p:cNvSpPr>
            <a:spLocks noGrp="1"/>
          </p:cNvSpPr>
          <p:nvPr>
            <p:ph type="title"/>
          </p:nvPr>
        </p:nvSpPr>
        <p:spPr/>
        <p:txBody>
          <a:bodyPr>
            <a:normAutofit fontScale="90000"/>
          </a:bodyPr>
          <a:lstStyle/>
          <a:p>
            <a:r>
              <a:rPr lang="en-CA" dirty="0" smtClean="0">
                <a:latin typeface="Century Gothic" panose="020B0502020202020204" pitchFamily="34" charset="0"/>
              </a:rPr>
              <a:t>Contrast: Experience of Worklife</a:t>
            </a:r>
            <a:endParaRPr lang="en-US" dirty="0">
              <a:latin typeface="Century Gothic" panose="020B0502020202020204" pitchFamily="34" charset="0"/>
            </a:endParaRPr>
          </a:p>
        </p:txBody>
      </p:sp>
    </p:spTree>
    <p:extLst>
      <p:ext uri="{BB962C8B-B14F-4D97-AF65-F5344CB8AC3E}">
        <p14:creationId xmlns:p14="http://schemas.microsoft.com/office/powerpoint/2010/main" val="1780417777"/>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94138" y="5517232"/>
            <a:ext cx="8770350" cy="923330"/>
          </a:xfrm>
          <a:prstGeom prst="rect">
            <a:avLst/>
          </a:prstGeom>
          <a:noFill/>
        </p:spPr>
        <p:txBody>
          <a:bodyPr wrap="none" rtlCol="0">
            <a:spAutoFit/>
          </a:bodyPr>
          <a:lstStyle/>
          <a:p>
            <a:r>
              <a:rPr lang="en-CA" dirty="0" smtClean="0">
                <a:solidFill>
                  <a:prstClr val="black"/>
                </a:solidFill>
                <a:latin typeface="Century Gothic" panose="020B0502020202020204" pitchFamily="34" charset="0"/>
              </a:rPr>
              <a:t>Note:</a:t>
            </a:r>
          </a:p>
          <a:p>
            <a:pPr marL="285750" indent="-285750">
              <a:buFont typeface="Arial" panose="020B0604020202020204" pitchFamily="34" charset="0"/>
              <a:buChar char="•"/>
            </a:pPr>
            <a:r>
              <a:rPr lang="en-CA" dirty="0" smtClean="0">
                <a:solidFill>
                  <a:prstClr val="black"/>
                </a:solidFill>
                <a:latin typeface="Century Gothic" panose="020B0502020202020204" pitchFamily="34" charset="0"/>
              </a:rPr>
              <a:t>The midline of the graph is the normative level for health care providers.</a:t>
            </a:r>
          </a:p>
          <a:p>
            <a:pPr marL="285750" indent="-285750">
              <a:buFont typeface="Arial" panose="020B0604020202020204" pitchFamily="34" charset="0"/>
              <a:buChar char="•"/>
            </a:pPr>
            <a:r>
              <a:rPr lang="en-CA" dirty="0" smtClean="0">
                <a:solidFill>
                  <a:prstClr val="black"/>
                </a:solidFill>
                <a:latin typeface="Century Gothic" panose="020B0502020202020204" pitchFamily="34" charset="0"/>
              </a:rPr>
              <a:t>Bars above the midline are good; bars below the midline are problematic.</a:t>
            </a:r>
            <a:endParaRPr lang="en-US" dirty="0">
              <a:solidFill>
                <a:prstClr val="black"/>
              </a:solidFill>
              <a:latin typeface="Century Gothic" panose="020B0502020202020204" pitchFamily="34" charset="0"/>
            </a:endParaRPr>
          </a:p>
        </p:txBody>
      </p:sp>
      <p:graphicFrame>
        <p:nvGraphicFramePr>
          <p:cNvPr id="6" name="Chart 5"/>
          <p:cNvGraphicFramePr>
            <a:graphicFrameLocks/>
          </p:cNvGraphicFramePr>
          <p:nvPr>
            <p:extLst>
              <p:ext uri="{D42A27DB-BD31-4B8C-83A1-F6EECF244321}">
                <p14:modId xmlns:p14="http://schemas.microsoft.com/office/powerpoint/2010/main" val="2021399524"/>
              </p:ext>
            </p:extLst>
          </p:nvPr>
        </p:nvGraphicFramePr>
        <p:xfrm>
          <a:off x="179512" y="266364"/>
          <a:ext cx="8784976" cy="5250868"/>
        </p:xfrm>
        <a:graphic>
          <a:graphicData uri="http://schemas.openxmlformats.org/drawingml/2006/chart">
            <c:chart xmlns:c="http://schemas.openxmlformats.org/drawingml/2006/chart" xmlns:r="http://schemas.openxmlformats.org/officeDocument/2006/relationships" r:id="rId3"/>
          </a:graphicData>
        </a:graphic>
      </p:graphicFrame>
      <p:sp>
        <p:nvSpPr>
          <p:cNvPr id="2" name="Oval 1"/>
          <p:cNvSpPr/>
          <p:nvPr/>
        </p:nvSpPr>
        <p:spPr>
          <a:xfrm>
            <a:off x="1619672" y="836712"/>
            <a:ext cx="864096" cy="2304256"/>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sp>
        <p:nvSpPr>
          <p:cNvPr id="7" name="Oval 6"/>
          <p:cNvSpPr/>
          <p:nvPr/>
        </p:nvSpPr>
        <p:spPr>
          <a:xfrm>
            <a:off x="6012160" y="692696"/>
            <a:ext cx="2952328" cy="3096344"/>
          </a:xfrm>
          <a:prstGeom prst="ellipse">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solidFill>
                <a:prstClr val="white"/>
              </a:solidFill>
            </a:endParaRPr>
          </a:p>
        </p:txBody>
      </p:sp>
      <p:cxnSp>
        <p:nvCxnSpPr>
          <p:cNvPr id="8" name="Straight Arrow Connector 7"/>
          <p:cNvCxnSpPr/>
          <p:nvPr/>
        </p:nvCxnSpPr>
        <p:spPr>
          <a:xfrm flipH="1">
            <a:off x="7092280" y="512676"/>
            <a:ext cx="720080" cy="648072"/>
          </a:xfrm>
          <a:prstGeom prst="straightConnector1">
            <a:avLst/>
          </a:prstGeom>
          <a:ln w="254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1331640" y="392627"/>
            <a:ext cx="558062" cy="444085"/>
          </a:xfrm>
          <a:prstGeom prst="straightConnector1">
            <a:avLst/>
          </a:prstGeom>
          <a:ln w="25400">
            <a:solidFill>
              <a:srgbClr val="92D050"/>
            </a:solidFill>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0" y="23295"/>
            <a:ext cx="2195736" cy="369332"/>
          </a:xfrm>
          <a:prstGeom prst="rect">
            <a:avLst/>
          </a:prstGeom>
          <a:noFill/>
        </p:spPr>
        <p:txBody>
          <a:bodyPr wrap="square" rtlCol="0">
            <a:spAutoFit/>
          </a:bodyPr>
          <a:lstStyle/>
          <a:p>
            <a:r>
              <a:rPr lang="en-CA" dirty="0">
                <a:solidFill>
                  <a:srgbClr val="FF0000"/>
                </a:solidFill>
              </a:rPr>
              <a:t>s</a:t>
            </a:r>
            <a:r>
              <a:rPr lang="en-CA" dirty="0" smtClean="0">
                <a:solidFill>
                  <a:srgbClr val="FF0000"/>
                </a:solidFill>
              </a:rPr>
              <a:t>ignificant difference</a:t>
            </a:r>
            <a:endParaRPr lang="en-CA" dirty="0">
              <a:solidFill>
                <a:srgbClr val="FF0000"/>
              </a:solidFill>
            </a:endParaRPr>
          </a:p>
        </p:txBody>
      </p:sp>
    </p:spTree>
    <p:extLst>
      <p:ext uri="{BB962C8B-B14F-4D97-AF65-F5344CB8AC3E}">
        <p14:creationId xmlns:p14="http://schemas.microsoft.com/office/powerpoint/2010/main" val="1717270730"/>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p:cNvGraphicFramePr/>
          <p:nvPr>
            <p:extLst>
              <p:ext uri="{D42A27DB-BD31-4B8C-83A1-F6EECF244321}">
                <p14:modId xmlns:p14="http://schemas.microsoft.com/office/powerpoint/2010/main" val="1977043974"/>
              </p:ext>
            </p:extLst>
          </p:nvPr>
        </p:nvGraphicFramePr>
        <p:xfrm>
          <a:off x="89756" y="1587500"/>
          <a:ext cx="8964488" cy="5270500"/>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p:cNvSpPr txBox="1">
            <a:spLocks/>
          </p:cNvSpPr>
          <p:nvPr/>
        </p:nvSpPr>
        <p:spPr bwMode="auto">
          <a:xfrm>
            <a:off x="457200" y="247824"/>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fontScale="90000"/>
          </a:bodyPr>
          <a:lstStyle>
            <a:lvl1pPr algn="ctr" defTabSz="457200" rtl="0" eaLnBrk="0" fontAlgn="base" hangingPunct="0">
              <a:spcBef>
                <a:spcPct val="0"/>
              </a:spcBef>
              <a:spcAft>
                <a:spcPct val="0"/>
              </a:spcAft>
              <a:defRPr sz="4400" kern="1200">
                <a:solidFill>
                  <a:schemeClr val="tx1"/>
                </a:solidFill>
                <a:latin typeface="+mj-lt"/>
                <a:ea typeface="ＭＳ Ｐゴシック" charset="0"/>
                <a:cs typeface="+mj-cs"/>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charset="0"/>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charset="0"/>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charset="0"/>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a:lstStyle>
          <a:p>
            <a:r>
              <a:rPr lang="en-US" sz="4800" b="1" dirty="0" smtClean="0">
                <a:solidFill>
                  <a:srgbClr val="074B88"/>
                </a:solidFill>
                <a:latin typeface="Rockwell" panose="02060603020205020403" pitchFamily="18" charset="0"/>
                <a:cs typeface="Tahoma" pitchFamily="34" charset="0"/>
              </a:rPr>
              <a:t>Engagement Radical </a:t>
            </a:r>
            <a:r>
              <a:rPr lang="en-US" sz="4800" b="1" dirty="0" smtClean="0">
                <a:solidFill>
                  <a:srgbClr val="F79646">
                    <a:lumMod val="75000"/>
                  </a:srgbClr>
                </a:solidFill>
                <a:latin typeface="Rockwell" panose="02060603020205020403" pitchFamily="18" charset="0"/>
                <a:cs typeface="Tahoma" pitchFamily="34" charset="0"/>
              </a:rPr>
              <a:t>Impact?</a:t>
            </a:r>
            <a:endParaRPr lang="en-US" sz="4800" b="1" dirty="0">
              <a:solidFill>
                <a:srgbClr val="F79646">
                  <a:lumMod val="75000"/>
                </a:srgbClr>
              </a:solidFill>
              <a:latin typeface="Rockwell" panose="02060603020205020403" pitchFamily="18" charset="0"/>
              <a:cs typeface="Tahoma" pitchFamily="34" charset="0"/>
            </a:endParaRPr>
          </a:p>
        </p:txBody>
      </p:sp>
    </p:spTree>
    <p:extLst>
      <p:ext uri="{BB962C8B-B14F-4D97-AF65-F5344CB8AC3E}">
        <p14:creationId xmlns:p14="http://schemas.microsoft.com/office/powerpoint/2010/main" val="352923309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graphicEl>
                                              <a:chart seriesIdx="-3" categoryIdx="-3" bldStep="gridLegend"/>
                                            </p:graphicEl>
                                          </p:spTgt>
                                        </p:tgtEl>
                                        <p:attrNameLst>
                                          <p:attrName>style.visibility</p:attrName>
                                        </p:attrNameLst>
                                      </p:cBhvr>
                                      <p:to>
                                        <p:strVal val="visible"/>
                                      </p:to>
                                    </p:set>
                                    <p:animEffect transition="in" filter="fade">
                                      <p:cBhvr>
                                        <p:cTn id="7" dur="500"/>
                                        <p:tgtEl>
                                          <p:spTgt spid="5">
                                            <p:graphicEl>
                                              <a:chart seriesIdx="-3" categoryIdx="-3" bldStep="gridLegend"/>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chart seriesIdx="0" categoryIdx="-4" bldStep="series"/>
                                            </p:graphicEl>
                                          </p:spTgt>
                                        </p:tgtEl>
                                        <p:attrNameLst>
                                          <p:attrName>style.visibility</p:attrName>
                                        </p:attrNameLst>
                                      </p:cBhvr>
                                      <p:to>
                                        <p:strVal val="visible"/>
                                      </p:to>
                                    </p:set>
                                    <p:animEffect transition="in" filter="fade">
                                      <p:cBhvr>
                                        <p:cTn id="12" dur="500"/>
                                        <p:tgtEl>
                                          <p:spTgt spid="5">
                                            <p:graphicEl>
                                              <a:chart seriesIdx="0" categoryIdx="-4" bldStep="series"/>
                                            </p:graphicEl>
                                          </p:spTgt>
                                        </p:tgtEl>
                                      </p:cBhvr>
                                    </p:animEffect>
                                  </p:childTnLst>
                                </p:cTn>
                              </p:par>
                            </p:childTnLst>
                          </p:cTn>
                        </p:par>
                        <p:par>
                          <p:cTn id="13" fill="hold">
                            <p:stCondLst>
                              <p:cond delay="500"/>
                            </p:stCondLst>
                            <p:childTnLst>
                              <p:par>
                                <p:cTn id="14" presetID="10" presetClass="entr" presetSubtype="0" fill="hold" grpId="0" nodeType="afterEffect">
                                  <p:stCondLst>
                                    <p:cond delay="0"/>
                                  </p:stCondLst>
                                  <p:childTnLst>
                                    <p:set>
                                      <p:cBhvr>
                                        <p:cTn id="15" dur="1" fill="hold">
                                          <p:stCondLst>
                                            <p:cond delay="0"/>
                                          </p:stCondLst>
                                        </p:cTn>
                                        <p:tgtEl>
                                          <p:spTgt spid="5">
                                            <p:graphicEl>
                                              <a:chart seriesIdx="1" categoryIdx="-4" bldStep="series"/>
                                            </p:graphicEl>
                                          </p:spTgt>
                                        </p:tgtEl>
                                        <p:attrNameLst>
                                          <p:attrName>style.visibility</p:attrName>
                                        </p:attrNameLst>
                                      </p:cBhvr>
                                      <p:to>
                                        <p:strVal val="visible"/>
                                      </p:to>
                                    </p:set>
                                    <p:animEffect transition="in" filter="fade">
                                      <p:cBhvr>
                                        <p:cTn id="16" dur="500"/>
                                        <p:tgtEl>
                                          <p:spTgt spid="5">
                                            <p:graphicEl>
                                              <a:chart seriesIdx="1" categoryIdx="-4" bldStep="series"/>
                                            </p:graphicEl>
                                          </p:spTgt>
                                        </p:tgtEl>
                                      </p:cBhvr>
                                    </p:animEffect>
                                  </p:childTnLst>
                                </p:cTn>
                              </p:par>
                            </p:childTnLst>
                          </p:cTn>
                        </p:par>
                        <p:par>
                          <p:cTn id="17" fill="hold">
                            <p:stCondLst>
                              <p:cond delay="1000"/>
                            </p:stCondLst>
                            <p:childTnLst>
                              <p:par>
                                <p:cTn id="18" presetID="10" presetClass="entr" presetSubtype="0" fill="hold" grpId="0" nodeType="afterEffect">
                                  <p:stCondLst>
                                    <p:cond delay="0"/>
                                  </p:stCondLst>
                                  <p:childTnLst>
                                    <p:set>
                                      <p:cBhvr>
                                        <p:cTn id="19" dur="1" fill="hold">
                                          <p:stCondLst>
                                            <p:cond delay="0"/>
                                          </p:stCondLst>
                                        </p:cTn>
                                        <p:tgtEl>
                                          <p:spTgt spid="5">
                                            <p:graphicEl>
                                              <a:chart seriesIdx="2" categoryIdx="-4" bldStep="series"/>
                                            </p:graphicEl>
                                          </p:spTgt>
                                        </p:tgtEl>
                                        <p:attrNameLst>
                                          <p:attrName>style.visibility</p:attrName>
                                        </p:attrNameLst>
                                      </p:cBhvr>
                                      <p:to>
                                        <p:strVal val="visible"/>
                                      </p:to>
                                    </p:set>
                                    <p:animEffect transition="in" filter="fade">
                                      <p:cBhvr>
                                        <p:cTn id="20" dur="500"/>
                                        <p:tgtEl>
                                          <p:spTgt spid="5">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Chart bld="series"/>
        </p:bldSub>
      </p:bldGraphic>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274638"/>
            <a:ext cx="9036496" cy="706090"/>
          </a:xfrm>
        </p:spPr>
        <p:txBody>
          <a:bodyPr>
            <a:normAutofit fontScale="90000"/>
          </a:bodyPr>
          <a:lstStyle/>
          <a:p>
            <a:r>
              <a:rPr lang="en-CA" b="1" dirty="0" smtClean="0">
                <a:solidFill>
                  <a:schemeClr val="accent6">
                    <a:lumMod val="75000"/>
                  </a:schemeClr>
                </a:solidFill>
                <a:latin typeface="Rockwell" panose="02060603020205020403" pitchFamily="18" charset="0"/>
              </a:rPr>
              <a:t>Our Learning -</a:t>
            </a:r>
            <a:r>
              <a:rPr lang="en-CA" b="1" dirty="0">
                <a:solidFill>
                  <a:schemeClr val="accent6">
                    <a:lumMod val="75000"/>
                  </a:schemeClr>
                </a:solidFill>
                <a:latin typeface="Rockwell" panose="02060603020205020403" pitchFamily="18" charset="0"/>
              </a:rPr>
              <a:t> </a:t>
            </a:r>
            <a:r>
              <a:rPr lang="en-CA" b="1" dirty="0" smtClean="0">
                <a:solidFill>
                  <a:schemeClr val="accent6">
                    <a:lumMod val="75000"/>
                  </a:schemeClr>
                </a:solidFill>
                <a:latin typeface="Rockwell" panose="02060603020205020403" pitchFamily="18" charset="0"/>
              </a:rPr>
              <a:t>Executive Support</a:t>
            </a:r>
            <a:endParaRPr lang="en-CA" b="1" dirty="0">
              <a:solidFill>
                <a:schemeClr val="accent6">
                  <a:lumMod val="75000"/>
                </a:schemeClr>
              </a:solidFill>
              <a:latin typeface="Rockwell" panose="02060603020205020403" pitchFamily="18" charset="0"/>
            </a:endParaRPr>
          </a:p>
        </p:txBody>
      </p:sp>
      <p:sp>
        <p:nvSpPr>
          <p:cNvPr id="3" name="Content Placeholder 2"/>
          <p:cNvSpPr>
            <a:spLocks noGrp="1"/>
          </p:cNvSpPr>
          <p:nvPr>
            <p:ph idx="1"/>
          </p:nvPr>
        </p:nvSpPr>
        <p:spPr>
          <a:xfrm>
            <a:off x="251520" y="980728"/>
            <a:ext cx="9001000" cy="4824536"/>
          </a:xfrm>
        </p:spPr>
        <p:txBody>
          <a:bodyPr>
            <a:noAutofit/>
          </a:bodyPr>
          <a:lstStyle/>
          <a:p>
            <a:pPr marL="0" indent="0">
              <a:buNone/>
            </a:pPr>
            <a:r>
              <a:rPr lang="en-US" sz="2600" dirty="0" smtClean="0">
                <a:solidFill>
                  <a:srgbClr val="00B050"/>
                </a:solidFill>
                <a:latin typeface="Rockwell" panose="02060603020205020403" pitchFamily="18" charset="0"/>
              </a:rPr>
              <a:t>We </a:t>
            </a:r>
            <a:r>
              <a:rPr lang="en-US" sz="2600" dirty="0">
                <a:solidFill>
                  <a:srgbClr val="00B050"/>
                </a:solidFill>
                <a:latin typeface="Rockwell" panose="02060603020205020403" pitchFamily="18" charset="0"/>
              </a:rPr>
              <a:t>are committed; we want to see the Engagement Radicals </a:t>
            </a:r>
            <a:r>
              <a:rPr lang="en-US" sz="2600" b="1" dirty="0">
                <a:solidFill>
                  <a:srgbClr val="00B050"/>
                </a:solidFill>
                <a:latin typeface="Rockwell" panose="02060603020205020403" pitchFamily="18" charset="0"/>
              </a:rPr>
              <a:t>expand</a:t>
            </a:r>
            <a:r>
              <a:rPr lang="en-US" sz="2600" dirty="0">
                <a:solidFill>
                  <a:srgbClr val="00B050"/>
                </a:solidFill>
                <a:latin typeface="Rockwell" panose="02060603020205020403" pitchFamily="18" charset="0"/>
              </a:rPr>
              <a:t>. It is an important part of changing </a:t>
            </a:r>
            <a:r>
              <a:rPr lang="en-US" sz="2600" dirty="0" smtClean="0">
                <a:solidFill>
                  <a:srgbClr val="00B050"/>
                </a:solidFill>
                <a:latin typeface="Rockwell" panose="02060603020205020403" pitchFamily="18" charset="0"/>
              </a:rPr>
              <a:t>our </a:t>
            </a:r>
            <a:r>
              <a:rPr lang="en-US" sz="2600" dirty="0">
                <a:solidFill>
                  <a:srgbClr val="00B050"/>
                </a:solidFill>
                <a:latin typeface="Rockwell" panose="02060603020205020403" pitchFamily="18" charset="0"/>
              </a:rPr>
              <a:t>culture and where we want to go </a:t>
            </a:r>
            <a:r>
              <a:rPr lang="en-US" sz="2600" b="1" dirty="0">
                <a:solidFill>
                  <a:srgbClr val="00B050"/>
                </a:solidFill>
                <a:latin typeface="Rockwell" panose="02060603020205020403" pitchFamily="18" charset="0"/>
              </a:rPr>
              <a:t>in the </a:t>
            </a:r>
            <a:r>
              <a:rPr lang="en-US" sz="2600" b="1" dirty="0" smtClean="0">
                <a:solidFill>
                  <a:srgbClr val="00B050"/>
                </a:solidFill>
                <a:latin typeface="Rockwell" panose="02060603020205020403" pitchFamily="18" charset="0"/>
              </a:rPr>
              <a:t>future</a:t>
            </a:r>
            <a:r>
              <a:rPr lang="en-US" sz="2600" dirty="0" smtClean="0">
                <a:solidFill>
                  <a:srgbClr val="00B050"/>
                </a:solidFill>
                <a:latin typeface="Rockwell" panose="02060603020205020403" pitchFamily="18" charset="0"/>
              </a:rPr>
              <a:t>. </a:t>
            </a:r>
            <a:endParaRPr lang="en-US" sz="2600" dirty="0">
              <a:solidFill>
                <a:srgbClr val="00B050"/>
              </a:solidFill>
              <a:latin typeface="Rockwell" panose="02060603020205020403" pitchFamily="18" charset="0"/>
            </a:endParaRPr>
          </a:p>
          <a:p>
            <a:pPr marL="0" indent="0">
              <a:buNone/>
            </a:pPr>
            <a:r>
              <a:rPr lang="en-US" sz="2600" b="1" dirty="0">
                <a:solidFill>
                  <a:srgbClr val="00B050"/>
                </a:solidFill>
                <a:latin typeface="Rockwell" panose="02060603020205020403" pitchFamily="18" charset="0"/>
              </a:rPr>
              <a:t>	</a:t>
            </a:r>
            <a:r>
              <a:rPr lang="en-US" sz="2600" b="1" dirty="0" smtClean="0">
                <a:solidFill>
                  <a:srgbClr val="00B050"/>
                </a:solidFill>
                <a:latin typeface="Rockwell" panose="02060603020205020403" pitchFamily="18" charset="0"/>
              </a:rPr>
              <a:t>			</a:t>
            </a:r>
            <a:r>
              <a:rPr lang="en-US" sz="2800" b="1" dirty="0" smtClean="0">
                <a:solidFill>
                  <a:srgbClr val="00B050"/>
                </a:solidFill>
                <a:latin typeface="Rockwell" panose="02060603020205020403" pitchFamily="18" charset="0"/>
              </a:rPr>
              <a:t>CEO </a:t>
            </a:r>
            <a:r>
              <a:rPr lang="en-US" sz="2800" b="1" dirty="0">
                <a:solidFill>
                  <a:srgbClr val="00B050"/>
                </a:solidFill>
                <a:latin typeface="Rockwell" panose="02060603020205020403" pitchFamily="18" charset="0"/>
              </a:rPr>
              <a:t>Michael </a:t>
            </a:r>
            <a:r>
              <a:rPr lang="en-US" sz="2800" b="1" dirty="0" smtClean="0">
                <a:solidFill>
                  <a:srgbClr val="00B050"/>
                </a:solidFill>
                <a:latin typeface="Rockwell" panose="02060603020205020403" pitchFamily="18" charset="0"/>
              </a:rPr>
              <a:t>Marchbank</a:t>
            </a:r>
            <a:endParaRPr lang="en-CA" sz="2800" b="1" dirty="0" smtClean="0">
              <a:solidFill>
                <a:srgbClr val="4F81BD"/>
              </a:solidFill>
              <a:latin typeface="Rockwell" panose="02060603020205020403" pitchFamily="18" charset="0"/>
            </a:endParaRPr>
          </a:p>
          <a:p>
            <a:pPr marL="0" indent="0">
              <a:buNone/>
            </a:pPr>
            <a:r>
              <a:rPr lang="en-CA" sz="2600" dirty="0" smtClean="0">
                <a:solidFill>
                  <a:srgbClr val="4F81BD"/>
                </a:solidFill>
                <a:latin typeface="Rockwell" panose="02060603020205020403" pitchFamily="18" charset="0"/>
              </a:rPr>
              <a:t>E Rads </a:t>
            </a:r>
            <a:r>
              <a:rPr lang="en-CA" sz="2600" dirty="0">
                <a:solidFill>
                  <a:srgbClr val="4F81BD"/>
                </a:solidFill>
                <a:latin typeface="Rockwell" panose="02060603020205020403" pitchFamily="18" charset="0"/>
              </a:rPr>
              <a:t>have made a huge difference-   It really is about living </a:t>
            </a:r>
            <a:r>
              <a:rPr lang="en-CA" sz="2600" dirty="0" smtClean="0">
                <a:solidFill>
                  <a:srgbClr val="4F81BD"/>
                </a:solidFill>
                <a:latin typeface="Rockwell" panose="02060603020205020403" pitchFamily="18" charset="0"/>
              </a:rPr>
              <a:t>“</a:t>
            </a:r>
            <a:r>
              <a:rPr lang="en-CA" sz="2600" dirty="0">
                <a:solidFill>
                  <a:srgbClr val="4F81BD"/>
                </a:solidFill>
                <a:latin typeface="Rockwell" panose="02060603020205020403" pitchFamily="18" charset="0"/>
              </a:rPr>
              <a:t>engagement </a:t>
            </a:r>
            <a:r>
              <a:rPr lang="en-CA" sz="2600" b="1" dirty="0">
                <a:solidFill>
                  <a:srgbClr val="4F81BD"/>
                </a:solidFill>
                <a:latin typeface="Rockwell" panose="02060603020205020403" pitchFamily="18" charset="0"/>
              </a:rPr>
              <a:t>begins with </a:t>
            </a:r>
            <a:r>
              <a:rPr lang="en-CA" sz="2600" b="1" dirty="0" smtClean="0">
                <a:solidFill>
                  <a:srgbClr val="4F81BD"/>
                </a:solidFill>
                <a:latin typeface="Rockwell" panose="02060603020205020403" pitchFamily="18" charset="0"/>
              </a:rPr>
              <a:t>me</a:t>
            </a:r>
            <a:r>
              <a:rPr lang="en-CA" sz="2600" dirty="0" smtClean="0">
                <a:solidFill>
                  <a:srgbClr val="4F81BD"/>
                </a:solidFill>
                <a:latin typeface="Rockwell" panose="02060603020205020403" pitchFamily="18" charset="0"/>
              </a:rPr>
              <a:t>”. People </a:t>
            </a:r>
            <a:r>
              <a:rPr lang="en-CA" sz="2600" dirty="0">
                <a:solidFill>
                  <a:srgbClr val="4F81BD"/>
                </a:solidFill>
                <a:latin typeface="Rockwell" panose="02060603020205020403" pitchFamily="18" charset="0"/>
              </a:rPr>
              <a:t>f</a:t>
            </a:r>
            <a:r>
              <a:rPr lang="en-CA" sz="2600" dirty="0" smtClean="0">
                <a:solidFill>
                  <a:srgbClr val="4F81BD"/>
                </a:solidFill>
                <a:latin typeface="Rockwell" panose="02060603020205020403" pitchFamily="18" charset="0"/>
              </a:rPr>
              <a:t>rom </a:t>
            </a:r>
            <a:r>
              <a:rPr lang="en-CA" sz="2600" dirty="0">
                <a:solidFill>
                  <a:srgbClr val="4F81BD"/>
                </a:solidFill>
                <a:latin typeface="Rockwell" panose="02060603020205020403" pitchFamily="18" charset="0"/>
              </a:rPr>
              <a:t>all levels at the site taking </a:t>
            </a:r>
            <a:r>
              <a:rPr lang="en-CA" sz="2600" dirty="0" smtClean="0">
                <a:solidFill>
                  <a:srgbClr val="4F81BD"/>
                </a:solidFill>
                <a:latin typeface="Rockwell" panose="02060603020205020403" pitchFamily="18" charset="0"/>
              </a:rPr>
              <a:t> </a:t>
            </a:r>
            <a:r>
              <a:rPr lang="en-CA" sz="2600" dirty="0">
                <a:solidFill>
                  <a:srgbClr val="4F81BD"/>
                </a:solidFill>
                <a:latin typeface="Rockwell" panose="02060603020205020403" pitchFamily="18" charset="0"/>
              </a:rPr>
              <a:t>responsibility for making </a:t>
            </a:r>
            <a:r>
              <a:rPr lang="en-CA" sz="2600" dirty="0" smtClean="0">
                <a:solidFill>
                  <a:srgbClr val="4F81BD"/>
                </a:solidFill>
                <a:latin typeface="Rockwell" panose="02060603020205020403" pitchFamily="18" charset="0"/>
              </a:rPr>
              <a:t>this </a:t>
            </a:r>
            <a:r>
              <a:rPr lang="en-CA" sz="2600" dirty="0">
                <a:solidFill>
                  <a:srgbClr val="4F81BD"/>
                </a:solidFill>
                <a:latin typeface="Rockwell" panose="02060603020205020403" pitchFamily="18" charset="0"/>
              </a:rPr>
              <a:t>a </a:t>
            </a:r>
            <a:r>
              <a:rPr lang="en-CA" sz="2600" b="1" dirty="0">
                <a:solidFill>
                  <a:srgbClr val="4F81BD"/>
                </a:solidFill>
                <a:latin typeface="Rockwell" panose="02060603020205020403" pitchFamily="18" charset="0"/>
              </a:rPr>
              <a:t>great place to </a:t>
            </a:r>
            <a:r>
              <a:rPr lang="en-CA" sz="2600" b="1" dirty="0" smtClean="0">
                <a:solidFill>
                  <a:srgbClr val="4F81BD"/>
                </a:solidFill>
                <a:latin typeface="Rockwell" panose="02060603020205020403" pitchFamily="18" charset="0"/>
              </a:rPr>
              <a:t>work</a:t>
            </a:r>
            <a:r>
              <a:rPr lang="en-CA" sz="2600" dirty="0" smtClean="0">
                <a:solidFill>
                  <a:srgbClr val="4F81BD"/>
                </a:solidFill>
                <a:latin typeface="Rockwell" panose="02060603020205020403" pitchFamily="18" charset="0"/>
              </a:rPr>
              <a:t>.  	</a:t>
            </a:r>
            <a:r>
              <a:rPr lang="en-CA" sz="2600" dirty="0">
                <a:solidFill>
                  <a:srgbClr val="4F81BD"/>
                </a:solidFill>
                <a:latin typeface="Rockwell" panose="02060603020205020403" pitchFamily="18" charset="0"/>
              </a:rPr>
              <a:t> </a:t>
            </a:r>
            <a:r>
              <a:rPr lang="en-CA" sz="2600" b="1" dirty="0" smtClean="0">
                <a:solidFill>
                  <a:srgbClr val="4F81BD"/>
                </a:solidFill>
                <a:latin typeface="Rockwell" panose="02060603020205020403" pitchFamily="18" charset="0"/>
              </a:rPr>
              <a:t>Ex Dir.  RMH  </a:t>
            </a:r>
            <a:r>
              <a:rPr lang="en-CA" sz="2800" b="1" dirty="0" smtClean="0">
                <a:solidFill>
                  <a:srgbClr val="4F81BD"/>
                </a:solidFill>
                <a:latin typeface="Rockwell" panose="02060603020205020403" pitchFamily="18" charset="0"/>
              </a:rPr>
              <a:t>Kathy Doull</a:t>
            </a:r>
          </a:p>
          <a:p>
            <a:pPr marL="0" lvl="0" indent="0">
              <a:buNone/>
            </a:pPr>
            <a:r>
              <a:rPr lang="en-CA" sz="2800" dirty="0" smtClean="0">
                <a:solidFill>
                  <a:srgbClr val="FF33CC"/>
                </a:solidFill>
                <a:latin typeface="Rockwell" panose="02060603020205020403" pitchFamily="18" charset="0"/>
              </a:rPr>
              <a:t>The </a:t>
            </a:r>
            <a:r>
              <a:rPr lang="en-CA" sz="2800" dirty="0">
                <a:solidFill>
                  <a:srgbClr val="FF33CC"/>
                </a:solidFill>
                <a:latin typeface="Rockwell" panose="02060603020205020403" pitchFamily="18" charset="0"/>
              </a:rPr>
              <a:t>E </a:t>
            </a:r>
            <a:r>
              <a:rPr lang="en-CA" sz="2800" dirty="0" smtClean="0">
                <a:solidFill>
                  <a:srgbClr val="FF33CC"/>
                </a:solidFill>
                <a:latin typeface="Rockwell" panose="02060603020205020403" pitchFamily="18" charset="0"/>
              </a:rPr>
              <a:t>Rads </a:t>
            </a:r>
            <a:r>
              <a:rPr lang="en-CA" sz="2800" dirty="0">
                <a:solidFill>
                  <a:srgbClr val="FF33CC"/>
                </a:solidFill>
                <a:latin typeface="Rockwell" panose="02060603020205020403" pitchFamily="18" charset="0"/>
              </a:rPr>
              <a:t>bring a sense of </a:t>
            </a:r>
            <a:r>
              <a:rPr lang="en-CA" sz="2800" b="1" dirty="0">
                <a:solidFill>
                  <a:srgbClr val="FF33CC"/>
                </a:solidFill>
                <a:latin typeface="Rockwell" panose="02060603020205020403" pitchFamily="18" charset="0"/>
              </a:rPr>
              <a:t>caring, teamwork, support, joy </a:t>
            </a:r>
            <a:r>
              <a:rPr lang="en-CA" sz="2800" b="1" dirty="0" smtClean="0">
                <a:solidFill>
                  <a:srgbClr val="FF33CC"/>
                </a:solidFill>
                <a:latin typeface="Rockwell" panose="02060603020205020403" pitchFamily="18" charset="0"/>
              </a:rPr>
              <a:t> </a:t>
            </a:r>
            <a:r>
              <a:rPr lang="en-CA" sz="2800" b="1" dirty="0">
                <a:solidFill>
                  <a:srgbClr val="FF33CC"/>
                </a:solidFill>
                <a:latin typeface="Rockwell" panose="02060603020205020403" pitchFamily="18" charset="0"/>
              </a:rPr>
              <a:t>to the site</a:t>
            </a:r>
            <a:r>
              <a:rPr lang="en-CA" sz="2800" dirty="0">
                <a:solidFill>
                  <a:srgbClr val="FF33CC"/>
                </a:solidFill>
                <a:latin typeface="Rockwell" panose="02060603020205020403" pitchFamily="18" charset="0"/>
              </a:rPr>
              <a:t>.  I love that the E </a:t>
            </a:r>
            <a:r>
              <a:rPr lang="en-CA" sz="2800" dirty="0" smtClean="0">
                <a:solidFill>
                  <a:srgbClr val="FF33CC"/>
                </a:solidFill>
                <a:latin typeface="Rockwell" panose="02060603020205020403" pitchFamily="18" charset="0"/>
              </a:rPr>
              <a:t>Rads </a:t>
            </a:r>
            <a:r>
              <a:rPr lang="en-CA" sz="2800" b="1" dirty="0">
                <a:solidFill>
                  <a:srgbClr val="FF33CC"/>
                </a:solidFill>
                <a:latin typeface="Rockwell" panose="02060603020205020403" pitchFamily="18" charset="0"/>
              </a:rPr>
              <a:t>demonstrate their </a:t>
            </a:r>
            <a:r>
              <a:rPr lang="en-CA" sz="2800" b="1" dirty="0" smtClean="0">
                <a:solidFill>
                  <a:srgbClr val="FF33CC"/>
                </a:solidFill>
                <a:latin typeface="Rockwell" panose="02060603020205020403" pitchFamily="18" charset="0"/>
              </a:rPr>
              <a:t>commitment</a:t>
            </a:r>
            <a:r>
              <a:rPr lang="en-CA" sz="2800" dirty="0" smtClean="0">
                <a:solidFill>
                  <a:srgbClr val="FF33CC"/>
                </a:solidFill>
                <a:latin typeface="Rockwell" panose="02060603020205020403" pitchFamily="18" charset="0"/>
              </a:rPr>
              <a:t> through </a:t>
            </a:r>
            <a:r>
              <a:rPr lang="en-CA" sz="2800" dirty="0">
                <a:solidFill>
                  <a:srgbClr val="FF33CC"/>
                </a:solidFill>
                <a:latin typeface="Rockwell" panose="02060603020205020403" pitchFamily="18" charset="0"/>
              </a:rPr>
              <a:t>action. </a:t>
            </a:r>
            <a:r>
              <a:rPr lang="en-CA" sz="2800" dirty="0" smtClean="0">
                <a:solidFill>
                  <a:srgbClr val="FF33CC"/>
                </a:solidFill>
                <a:latin typeface="Rockwell" panose="02060603020205020403" pitchFamily="18" charset="0"/>
              </a:rPr>
              <a:t>				</a:t>
            </a:r>
            <a:r>
              <a:rPr lang="en-CA" sz="2800" b="1" dirty="0" smtClean="0">
                <a:solidFill>
                  <a:srgbClr val="FF33CC"/>
                </a:solidFill>
                <a:latin typeface="Rockwell" panose="02060603020205020403" pitchFamily="18" charset="0"/>
              </a:rPr>
              <a:t>Ex Dir. SMH Cathie </a:t>
            </a:r>
            <a:r>
              <a:rPr lang="en-CA" sz="2800" b="1" dirty="0">
                <a:solidFill>
                  <a:srgbClr val="FF33CC"/>
                </a:solidFill>
                <a:latin typeface="Rockwell" panose="02060603020205020403" pitchFamily="18" charset="0"/>
              </a:rPr>
              <a:t>Heritage </a:t>
            </a:r>
            <a:endParaRPr lang="en-US" sz="2800" b="1" dirty="0">
              <a:solidFill>
                <a:srgbClr val="FF33CC"/>
              </a:solidFill>
              <a:latin typeface="Rockwell" panose="02060603020205020403" pitchFamily="18" charset="0"/>
            </a:endParaRPr>
          </a:p>
          <a:p>
            <a:pPr marL="0" indent="0">
              <a:buNone/>
            </a:pPr>
            <a:endParaRPr lang="en-CA" sz="2800" b="1" dirty="0">
              <a:solidFill>
                <a:srgbClr val="4F81BD"/>
              </a:solidFill>
              <a:latin typeface="Rockwell" panose="02060603020205020403" pitchFamily="18" charset="0"/>
            </a:endParaRPr>
          </a:p>
        </p:txBody>
      </p:sp>
    </p:spTree>
    <p:extLst>
      <p:ext uri="{BB962C8B-B14F-4D97-AF65-F5344CB8AC3E}">
        <p14:creationId xmlns:p14="http://schemas.microsoft.com/office/powerpoint/2010/main" val="329703646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Can-BC	</a:t>
            </a:r>
            <a:endParaRPr lang="en-CA" dirty="0"/>
          </a:p>
        </p:txBody>
      </p:sp>
      <p:sp>
        <p:nvSpPr>
          <p:cNvPr id="3" name="Text Placeholder 2"/>
          <p:cNvSpPr>
            <a:spLocks noGrp="1"/>
          </p:cNvSpPr>
          <p:nvPr>
            <p:ph type="body" idx="1"/>
          </p:nvPr>
        </p:nvSpPr>
        <p:spPr/>
        <p:txBody>
          <a:bodyPr/>
          <a:lstStyle/>
          <a:p>
            <a:r>
              <a:rPr lang="en-CA" dirty="0" smtClean="0"/>
              <a:t>What is the Purpose of the Network?</a:t>
            </a:r>
            <a:endParaRPr lang="en-CA" dirty="0"/>
          </a:p>
        </p:txBody>
      </p:sp>
    </p:spTree>
    <p:extLst>
      <p:ext uri="{BB962C8B-B14F-4D97-AF65-F5344CB8AC3E}">
        <p14:creationId xmlns:p14="http://schemas.microsoft.com/office/powerpoint/2010/main" val="2228274790"/>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n-US" b="1" dirty="0" smtClean="0">
                <a:latin typeface="Century Gothic" panose="020B0502020202020204" pitchFamily="34" charset="0"/>
              </a:rPr>
              <a:t>Our Learning</a:t>
            </a:r>
          </a:p>
        </p:txBody>
      </p:sp>
      <p:pic>
        <p:nvPicPr>
          <p:cNvPr id="21507" name="Picture 2" descr="http://sd.keepcalm-o-matic.co.uk/i/keep-calm-cause-we-cant-do-it-alone.png">
            <a:hlinkClick r:id="rId3"/>
          </p:cNvPr>
          <p:cNvPicPr>
            <a:picLocks noGrp="1" noChangeAspect="1" noChangeArrowheads="1"/>
          </p:cNvPicPr>
          <p:nvPr>
            <p:ph idx="1"/>
          </p:nvPr>
        </p:nvPicPr>
        <p:blipFill>
          <a:blip r:embed="rId4">
            <a:extLst>
              <a:ext uri="{28A0092B-C50C-407E-A947-70E740481C1C}">
                <a14:useLocalDpi xmlns:a14="http://schemas.microsoft.com/office/drawing/2010/main"/>
              </a:ext>
            </a:extLst>
          </a:blip>
          <a:srcRect/>
          <a:stretch>
            <a:fillRect/>
          </a:stretch>
        </p:blipFill>
        <p:spPr>
          <a:xfrm>
            <a:off x="1295400" y="1447800"/>
            <a:ext cx="6400800" cy="4724400"/>
          </a:xfrm>
        </p:spPr>
      </p:pic>
    </p:spTree>
    <p:extLst>
      <p:ext uri="{BB962C8B-B14F-4D97-AF65-F5344CB8AC3E}">
        <p14:creationId xmlns:p14="http://schemas.microsoft.com/office/powerpoint/2010/main" val="1225145373"/>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548680"/>
          </a:xfrm>
        </p:spPr>
        <p:txBody>
          <a:bodyPr>
            <a:normAutofit fontScale="90000"/>
          </a:bodyPr>
          <a:lstStyle/>
          <a:p>
            <a:r>
              <a:rPr lang="en-CA" b="1" dirty="0" smtClean="0"/>
              <a:t/>
            </a:r>
            <a:br>
              <a:rPr lang="en-CA" b="1" dirty="0" smtClean="0"/>
            </a:br>
            <a:r>
              <a:rPr lang="en-CA" b="1" dirty="0" smtClean="0"/>
              <a:t/>
            </a:r>
            <a:br>
              <a:rPr lang="en-CA" b="1" dirty="0" smtClean="0"/>
            </a:br>
            <a:r>
              <a:rPr lang="en-CA" b="1" dirty="0" smtClean="0">
                <a:solidFill>
                  <a:srgbClr val="FF0066"/>
                </a:solidFill>
              </a:rPr>
              <a:t>E Rad Voices</a:t>
            </a:r>
            <a:r>
              <a:rPr lang="en-CA" b="1" dirty="0">
                <a:solidFill>
                  <a:srgbClr val="FF0066"/>
                </a:solidFill>
              </a:rPr>
              <a:t/>
            </a:r>
            <a:br>
              <a:rPr lang="en-CA" b="1" dirty="0">
                <a:solidFill>
                  <a:srgbClr val="FF0066"/>
                </a:solidFill>
              </a:rPr>
            </a:br>
            <a:r>
              <a:rPr lang="en-US" dirty="0"/>
              <a:t/>
            </a:r>
            <a:br>
              <a:rPr lang="en-US" dirty="0"/>
            </a:br>
            <a:endParaRPr lang="en-US" dirty="0"/>
          </a:p>
        </p:txBody>
      </p:sp>
      <p:sp>
        <p:nvSpPr>
          <p:cNvPr id="3" name="Content Placeholder 2"/>
          <p:cNvSpPr>
            <a:spLocks noGrp="1"/>
          </p:cNvSpPr>
          <p:nvPr>
            <p:ph idx="1"/>
          </p:nvPr>
        </p:nvSpPr>
        <p:spPr>
          <a:xfrm>
            <a:off x="107504" y="476672"/>
            <a:ext cx="9036496" cy="5649491"/>
          </a:xfrm>
        </p:spPr>
        <p:txBody>
          <a:bodyPr>
            <a:noAutofit/>
          </a:bodyPr>
          <a:lstStyle/>
          <a:p>
            <a:pPr marL="0" indent="0">
              <a:buNone/>
            </a:pPr>
            <a:r>
              <a:rPr lang="en-CA" sz="2400" b="1" dirty="0" smtClean="0"/>
              <a:t>We </a:t>
            </a:r>
            <a:r>
              <a:rPr lang="en-CA" sz="2400" b="1" dirty="0"/>
              <a:t>can’t change the work or workload but we can </a:t>
            </a:r>
            <a:r>
              <a:rPr lang="en-CA" sz="2400" b="1" dirty="0">
                <a:solidFill>
                  <a:srgbClr val="31CBCF"/>
                </a:solidFill>
              </a:rPr>
              <a:t>“lighten” </a:t>
            </a:r>
            <a:r>
              <a:rPr lang="en-CA" sz="2400" b="1" dirty="0"/>
              <a:t>the </a:t>
            </a:r>
            <a:endParaRPr lang="en-CA" sz="2400" b="1" dirty="0" smtClean="0"/>
          </a:p>
          <a:p>
            <a:pPr marL="0" indent="0">
              <a:buNone/>
            </a:pPr>
            <a:r>
              <a:rPr lang="en-CA" sz="2400" b="1" dirty="0" smtClean="0"/>
              <a:t>load </a:t>
            </a:r>
            <a:r>
              <a:rPr lang="en-CA" sz="2400" b="1" dirty="0"/>
              <a:t>with a positive work place and help people </a:t>
            </a:r>
            <a:r>
              <a:rPr lang="en-CA" sz="2400" b="1" dirty="0">
                <a:solidFill>
                  <a:srgbClr val="31CBCF"/>
                </a:solidFill>
              </a:rPr>
              <a:t>feel connected</a:t>
            </a:r>
            <a:r>
              <a:rPr lang="en-CA" sz="2400" b="1" dirty="0"/>
              <a:t>. </a:t>
            </a:r>
            <a:r>
              <a:rPr lang="en-US" sz="2400" b="1" dirty="0" smtClean="0"/>
              <a:t>Community </a:t>
            </a:r>
            <a:r>
              <a:rPr lang="en-US" sz="2400" b="1" dirty="0"/>
              <a:t>Mental </a:t>
            </a:r>
            <a:r>
              <a:rPr lang="en-US" sz="2400" b="1" dirty="0" smtClean="0"/>
              <a:t>Health</a:t>
            </a:r>
          </a:p>
          <a:p>
            <a:pPr marL="0" indent="0">
              <a:buNone/>
            </a:pPr>
            <a:endParaRPr lang="en-US" sz="2400" b="1" dirty="0" smtClean="0">
              <a:solidFill>
                <a:srgbClr val="00B0F0"/>
              </a:solidFill>
            </a:endParaRPr>
          </a:p>
          <a:p>
            <a:pPr marL="0" indent="0">
              <a:buNone/>
            </a:pPr>
            <a:r>
              <a:rPr lang="en-CA" sz="2400" b="1" dirty="0">
                <a:solidFill>
                  <a:srgbClr val="7030A0"/>
                </a:solidFill>
              </a:rPr>
              <a:t>Together</a:t>
            </a:r>
            <a:r>
              <a:rPr lang="en-CA" sz="2400" b="1" dirty="0"/>
              <a:t> with the other E </a:t>
            </a:r>
            <a:r>
              <a:rPr lang="en-CA" sz="2400" b="1" dirty="0" smtClean="0"/>
              <a:t>Rads </a:t>
            </a:r>
            <a:r>
              <a:rPr lang="en-CA" sz="2400" b="1" dirty="0"/>
              <a:t>on my unit </a:t>
            </a:r>
            <a:r>
              <a:rPr lang="en-CA" sz="2400" b="1" dirty="0" smtClean="0"/>
              <a:t>we  </a:t>
            </a:r>
            <a:r>
              <a:rPr lang="en-CA" sz="2400" b="1" dirty="0"/>
              <a:t>brainstorm ideas on how to</a:t>
            </a:r>
            <a:r>
              <a:rPr lang="en-CA" sz="2400" b="1" dirty="0">
                <a:solidFill>
                  <a:srgbClr val="7030A0"/>
                </a:solidFill>
              </a:rPr>
              <a:t> improve </a:t>
            </a:r>
            <a:r>
              <a:rPr lang="en-CA" sz="2400" b="1" dirty="0"/>
              <a:t>our unit</a:t>
            </a:r>
            <a:r>
              <a:rPr lang="en-CA" sz="2400" b="1" dirty="0">
                <a:solidFill>
                  <a:srgbClr val="7030A0"/>
                </a:solidFill>
              </a:rPr>
              <a:t> moral </a:t>
            </a:r>
            <a:r>
              <a:rPr lang="en-CA" sz="2400" b="1" dirty="0"/>
              <a:t>and motivate people to find </a:t>
            </a:r>
            <a:r>
              <a:rPr lang="en-CA" sz="2400" b="1" dirty="0" smtClean="0"/>
              <a:t>passion</a:t>
            </a:r>
          </a:p>
          <a:p>
            <a:pPr marL="0" indent="0">
              <a:buNone/>
            </a:pPr>
            <a:r>
              <a:rPr lang="en-CA" sz="2400" b="1" dirty="0" smtClean="0"/>
              <a:t> </a:t>
            </a:r>
            <a:r>
              <a:rPr lang="en-CA" sz="2400" b="1" dirty="0"/>
              <a:t>in </a:t>
            </a:r>
            <a:r>
              <a:rPr lang="en-CA" sz="2400" b="1" dirty="0">
                <a:solidFill>
                  <a:srgbClr val="7030A0"/>
                </a:solidFill>
              </a:rPr>
              <a:t>making a difference </a:t>
            </a:r>
            <a:r>
              <a:rPr lang="en-CA" sz="2400" b="1" dirty="0" smtClean="0">
                <a:solidFill>
                  <a:srgbClr val="7030A0"/>
                </a:solidFill>
              </a:rPr>
              <a:t>. </a:t>
            </a:r>
            <a:r>
              <a:rPr lang="en-CA" sz="2400" b="1" dirty="0"/>
              <a:t> </a:t>
            </a:r>
            <a:r>
              <a:rPr lang="en-CA" sz="2400" b="1" dirty="0" smtClean="0"/>
              <a:t>Emergency Dept.</a:t>
            </a:r>
          </a:p>
          <a:p>
            <a:pPr marL="0" indent="0">
              <a:buNone/>
            </a:pPr>
            <a:endParaRPr lang="en-CA" sz="2400" b="1" dirty="0"/>
          </a:p>
          <a:p>
            <a:pPr marL="0" indent="0">
              <a:buNone/>
            </a:pPr>
            <a:r>
              <a:rPr lang="en-CA" sz="2400" b="1" dirty="0"/>
              <a:t> </a:t>
            </a:r>
            <a:r>
              <a:rPr lang="en-CA" sz="2400" b="1" dirty="0" smtClean="0"/>
              <a:t>E Rads </a:t>
            </a:r>
            <a:r>
              <a:rPr lang="en-CA" sz="2400" b="1" dirty="0"/>
              <a:t>bring everyone together for the </a:t>
            </a:r>
            <a:r>
              <a:rPr lang="en-CA" sz="2400" b="1" dirty="0">
                <a:solidFill>
                  <a:srgbClr val="FF33CC"/>
                </a:solidFill>
              </a:rPr>
              <a:t>greater good</a:t>
            </a:r>
            <a:r>
              <a:rPr lang="en-CA" sz="2400" b="1" dirty="0"/>
              <a:t>. </a:t>
            </a:r>
            <a:r>
              <a:rPr lang="en-CA" sz="2400" b="1" dirty="0" smtClean="0"/>
              <a:t>We  </a:t>
            </a:r>
            <a:r>
              <a:rPr lang="en-CA" sz="2400" b="1" dirty="0"/>
              <a:t>bring a positive approach to different attitudes and provide  encouraging </a:t>
            </a:r>
            <a:endParaRPr lang="en-CA" sz="2400" b="1" dirty="0" smtClean="0"/>
          </a:p>
          <a:p>
            <a:pPr marL="0" indent="0">
              <a:buNone/>
            </a:pPr>
            <a:r>
              <a:rPr lang="en-CA" sz="2400" b="1" dirty="0" smtClean="0"/>
              <a:t>and </a:t>
            </a:r>
            <a:r>
              <a:rPr lang="en-CA" sz="2400" b="1" dirty="0">
                <a:solidFill>
                  <a:srgbClr val="FF33CC"/>
                </a:solidFill>
              </a:rPr>
              <a:t>inclusive values. </a:t>
            </a:r>
            <a:r>
              <a:rPr lang="en-CA" sz="2400" b="1" dirty="0" smtClean="0"/>
              <a:t>MHSU</a:t>
            </a:r>
            <a:endParaRPr lang="en-CA" sz="2400" b="1" dirty="0"/>
          </a:p>
          <a:p>
            <a:pPr marL="0" indent="0">
              <a:buNone/>
            </a:pPr>
            <a:endParaRPr lang="en-CA" sz="2400" b="1" dirty="0"/>
          </a:p>
          <a:p>
            <a:pPr marL="0" indent="0">
              <a:buNone/>
            </a:pPr>
            <a:r>
              <a:rPr lang="en-CA" sz="2400" b="1" dirty="0"/>
              <a:t>Being an E-Rad has enabled me to </a:t>
            </a:r>
            <a:r>
              <a:rPr lang="en-CA" sz="2400" b="1" dirty="0">
                <a:solidFill>
                  <a:srgbClr val="0070C0"/>
                </a:solidFill>
              </a:rPr>
              <a:t>challenge</a:t>
            </a:r>
            <a:r>
              <a:rPr lang="en-CA" sz="2400" b="1" dirty="0">
                <a:solidFill>
                  <a:srgbClr val="00FF00"/>
                </a:solidFill>
              </a:rPr>
              <a:t> </a:t>
            </a:r>
            <a:r>
              <a:rPr lang="en-CA" sz="2400" b="1" dirty="0"/>
              <a:t>myself and the rest </a:t>
            </a:r>
            <a:endParaRPr lang="en-CA" sz="2400" b="1" dirty="0" smtClean="0"/>
          </a:p>
          <a:p>
            <a:pPr marL="0" indent="0">
              <a:buNone/>
            </a:pPr>
            <a:r>
              <a:rPr lang="en-CA" sz="2400" b="1" dirty="0" smtClean="0"/>
              <a:t>of </a:t>
            </a:r>
            <a:r>
              <a:rPr lang="en-CA" sz="2400" b="1" dirty="0"/>
              <a:t>our team about how we </a:t>
            </a:r>
            <a:r>
              <a:rPr lang="en-CA" sz="2400" b="1" dirty="0">
                <a:solidFill>
                  <a:srgbClr val="0070C0"/>
                </a:solidFill>
              </a:rPr>
              <a:t>approach different </a:t>
            </a:r>
            <a:r>
              <a:rPr lang="en-CA" sz="2400" b="1" dirty="0"/>
              <a:t>challenges in the workplace</a:t>
            </a:r>
            <a:r>
              <a:rPr lang="en-CA" sz="2400" b="1" dirty="0" smtClean="0"/>
              <a:t>.</a:t>
            </a:r>
            <a:r>
              <a:rPr lang="en-CA" sz="2400" b="1" dirty="0"/>
              <a:t> </a:t>
            </a:r>
            <a:r>
              <a:rPr lang="en-CA" sz="2400" b="1" dirty="0" smtClean="0"/>
              <a:t>Emergency Dept</a:t>
            </a:r>
            <a:r>
              <a:rPr lang="en-CA" sz="2400" b="1" dirty="0" smtClean="0">
                <a:solidFill>
                  <a:srgbClr val="00FF00"/>
                </a:solidFill>
              </a:rPr>
              <a:t>.</a:t>
            </a:r>
          </a:p>
          <a:p>
            <a:pPr marL="0" indent="0">
              <a:buNone/>
            </a:pPr>
            <a:r>
              <a:rPr lang="en-CA" sz="2400" dirty="0" smtClean="0"/>
              <a:t> </a:t>
            </a:r>
            <a:r>
              <a:rPr lang="en-US" sz="2400" dirty="0">
                <a:solidFill>
                  <a:srgbClr val="FFC000"/>
                </a:solidFill>
                <a:latin typeface="Century Gothic" panose="020B0502020202020204" pitchFamily="34" charset="0"/>
              </a:rPr>
              <a:t/>
            </a:r>
            <a:br>
              <a:rPr lang="en-US" sz="2400" dirty="0">
                <a:solidFill>
                  <a:srgbClr val="FFC000"/>
                </a:solidFill>
                <a:latin typeface="Century Gothic" panose="020B0502020202020204" pitchFamily="34" charset="0"/>
              </a:rPr>
            </a:br>
            <a:endParaRPr lang="en-US" sz="2400" dirty="0">
              <a:solidFill>
                <a:srgbClr val="FFC000"/>
              </a:solidFill>
              <a:latin typeface="Century Gothic" panose="020B0502020202020204" pitchFamily="34" charset="0"/>
            </a:endParaRPr>
          </a:p>
        </p:txBody>
      </p:sp>
    </p:spTree>
    <p:extLst>
      <p:ext uri="{BB962C8B-B14F-4D97-AF65-F5344CB8AC3E}">
        <p14:creationId xmlns:p14="http://schemas.microsoft.com/office/powerpoint/2010/main" val="2887900000"/>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a:xfrm>
            <a:off x="228600" y="228600"/>
            <a:ext cx="8610600" cy="990600"/>
          </a:xfrm>
        </p:spPr>
        <p:txBody>
          <a:bodyPr>
            <a:normAutofit fontScale="90000"/>
          </a:bodyPr>
          <a:lstStyle/>
          <a:p>
            <a:r>
              <a:rPr lang="en-CA" b="1" dirty="0" smtClean="0">
                <a:solidFill>
                  <a:srgbClr val="00B050"/>
                </a:solidFill>
              </a:rPr>
              <a:t/>
            </a:r>
            <a:br>
              <a:rPr lang="en-CA" b="1" dirty="0" smtClean="0">
                <a:solidFill>
                  <a:srgbClr val="00B050"/>
                </a:solidFill>
              </a:rPr>
            </a:br>
            <a:r>
              <a:rPr lang="en-CA" b="1" dirty="0" smtClean="0">
                <a:solidFill>
                  <a:srgbClr val="00B050"/>
                </a:solidFill>
              </a:rPr>
              <a:t>“</a:t>
            </a:r>
            <a:r>
              <a:rPr lang="en-CA" b="1" dirty="0">
                <a:solidFill>
                  <a:srgbClr val="00B050"/>
                </a:solidFill>
              </a:rPr>
              <a:t>if you feel that these words describe </a:t>
            </a:r>
            <a:r>
              <a:rPr lang="en-CA" b="1" dirty="0" smtClean="0">
                <a:solidFill>
                  <a:srgbClr val="00B050"/>
                </a:solidFill>
              </a:rPr>
              <a:t>you…consider you are an E Rad”</a:t>
            </a:r>
            <a:r>
              <a:rPr lang="en-US" dirty="0"/>
              <a:t/>
            </a:r>
            <a:br>
              <a:rPr lang="en-US" dirty="0"/>
            </a:br>
            <a:endParaRPr lang="en-US" altLang="en-US" sz="2800" dirty="0" smtClean="0">
              <a:solidFill>
                <a:srgbClr val="0070C0"/>
              </a:solidFill>
              <a:latin typeface="Century Gothic" panose="020B0502020202020204" pitchFamily="34" charset="0"/>
            </a:endParaRPr>
          </a:p>
        </p:txBody>
      </p:sp>
      <p:pic>
        <p:nvPicPr>
          <p:cNvPr id="9219" name="Picture 4"/>
          <p:cNvPicPr>
            <a:picLocks noGrp="1" noChangeAspect="1" noChangeArrowheads="1"/>
          </p:cNvPicPr>
          <p:nvPr>
            <p:ph idx="1"/>
          </p:nvPr>
        </p:nvPicPr>
        <p:blipFill>
          <a:blip r:embed="rId3">
            <a:extLst>
              <a:ext uri="{28A0092B-C50C-407E-A947-70E740481C1C}">
                <a14:useLocalDpi xmlns:a14="http://schemas.microsoft.com/office/drawing/2010/main"/>
              </a:ext>
            </a:extLst>
          </a:blip>
          <a:srcRect/>
          <a:stretch>
            <a:fillRect/>
          </a:stretch>
        </p:blipFill>
        <p:spPr>
          <a:xfrm rot="16200000">
            <a:off x="1843087" y="-442912"/>
            <a:ext cx="5457825" cy="9144000"/>
          </a:xfrm>
          <a:noFill/>
        </p:spPr>
      </p:pic>
    </p:spTree>
    <p:extLst>
      <p:ext uri="{BB962C8B-B14F-4D97-AF65-F5344CB8AC3E}">
        <p14:creationId xmlns:p14="http://schemas.microsoft.com/office/powerpoint/2010/main" val="672905673"/>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363272" cy="1143000"/>
          </a:xfrm>
        </p:spPr>
        <p:txBody>
          <a:bodyPr>
            <a:noAutofit/>
          </a:bodyPr>
          <a:lstStyle/>
          <a:p>
            <a:r>
              <a:rPr lang="en-CA" sz="2800" b="1" u="sng" dirty="0">
                <a:solidFill>
                  <a:srgbClr val="0000FF"/>
                </a:solidFill>
                <a:latin typeface="Arial Rounded MT Bold" panose="020F0704030504030204" pitchFamily="34" charset="0"/>
              </a:rPr>
              <a:t>Developing a Site </a:t>
            </a:r>
            <a:r>
              <a:rPr lang="en-CA" sz="2800" b="1" u="sng" dirty="0" err="1">
                <a:solidFill>
                  <a:srgbClr val="0000FF"/>
                </a:solidFill>
                <a:latin typeface="Arial Rounded MT Bold" panose="020F0704030504030204" pitchFamily="34" charset="0"/>
              </a:rPr>
              <a:t>ERad</a:t>
            </a:r>
            <a:r>
              <a:rPr lang="en-CA" sz="2800" b="1" u="sng" dirty="0">
                <a:solidFill>
                  <a:srgbClr val="0000FF"/>
                </a:solidFill>
                <a:latin typeface="Arial Rounded MT Bold" panose="020F0704030504030204" pitchFamily="34" charset="0"/>
              </a:rPr>
              <a:t> network </a:t>
            </a:r>
            <a:r>
              <a:rPr lang="en-CA" sz="2800" b="1" u="sng" dirty="0" smtClean="0">
                <a:solidFill>
                  <a:srgbClr val="0000FF"/>
                </a:solidFill>
                <a:latin typeface="Arial Rounded MT Bold" panose="020F0704030504030204" pitchFamily="34" charset="0"/>
              </a:rPr>
              <a:t/>
            </a:r>
            <a:br>
              <a:rPr lang="en-CA" sz="2800" b="1" u="sng" dirty="0" smtClean="0">
                <a:solidFill>
                  <a:srgbClr val="0000FF"/>
                </a:solidFill>
                <a:latin typeface="Arial Rounded MT Bold" panose="020F0704030504030204" pitchFamily="34" charset="0"/>
              </a:rPr>
            </a:br>
            <a:r>
              <a:rPr lang="en-CA" sz="2800" b="1" dirty="0" smtClean="0">
                <a:solidFill>
                  <a:srgbClr val="0000FF"/>
                </a:solidFill>
                <a:latin typeface="Arial Rounded MT Bold" panose="020F0704030504030204" pitchFamily="34" charset="0"/>
              </a:rPr>
              <a:t>SMH </a:t>
            </a:r>
            <a:r>
              <a:rPr lang="en-CA" sz="2800" b="1" dirty="0">
                <a:solidFill>
                  <a:srgbClr val="0000FF"/>
                </a:solidFill>
                <a:latin typeface="Arial Rounded MT Bold" panose="020F0704030504030204" pitchFamily="34" charset="0"/>
              </a:rPr>
              <a:t>insights</a:t>
            </a:r>
            <a:endParaRPr lang="en-CA" sz="2800" dirty="0"/>
          </a:p>
        </p:txBody>
      </p:sp>
      <p:pic>
        <p:nvPicPr>
          <p:cNvPr id="10" name="Picture 9"/>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79512" y="1556792"/>
            <a:ext cx="4764033" cy="4540267"/>
          </a:xfrm>
          <a:prstGeom prst="rect">
            <a:avLst/>
          </a:prstGeom>
        </p:spPr>
      </p:pic>
      <p:pic>
        <p:nvPicPr>
          <p:cNvPr id="11" name="Picture 10"/>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943545" y="2708947"/>
            <a:ext cx="3753063" cy="2235956"/>
          </a:xfrm>
          <a:prstGeom prst="rect">
            <a:avLst/>
          </a:prstGeom>
        </p:spPr>
      </p:pic>
    </p:spTree>
    <p:extLst>
      <p:ext uri="{BB962C8B-B14F-4D97-AF65-F5344CB8AC3E}">
        <p14:creationId xmlns:p14="http://schemas.microsoft.com/office/powerpoint/2010/main" val="2813487735"/>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5" descr="\\FraserHealth.org\HomeDir\HomeDir05\SGardner\ERad stuff\Change Days at SMH\Oct 8, 2015\IMG_093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649397" y="3599146"/>
            <a:ext cx="2380131" cy="3173508"/>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FraserHealth.org\HomeDir\HomeDir05\SGardner\ERad stuff\Change Days at SMH\g.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5292080" y="2292400"/>
            <a:ext cx="1264814" cy="18214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p:nvPr>
        </p:nvSpPr>
        <p:spPr>
          <a:xfrm>
            <a:off x="150012" y="260648"/>
            <a:ext cx="4205964" cy="1008112"/>
          </a:xfrm>
          <a:solidFill>
            <a:schemeClr val="accent6"/>
          </a:solidFill>
          <a:ln w="38100">
            <a:solidFill>
              <a:schemeClr val="accent6"/>
            </a:solidFill>
          </a:ln>
        </p:spPr>
        <p:txBody>
          <a:bodyPr>
            <a:normAutofit/>
          </a:bodyPr>
          <a:lstStyle/>
          <a:p>
            <a:r>
              <a:rPr lang="en-CA" sz="2000" b="1" dirty="0" smtClean="0">
                <a:solidFill>
                  <a:srgbClr val="FF6600"/>
                </a:solidFill>
                <a:latin typeface="Arial Rounded MT Bold" panose="020F0704030504030204" pitchFamily="34" charset="0"/>
              </a:rPr>
              <a:t/>
            </a:r>
            <a:br>
              <a:rPr lang="en-CA" sz="2000" b="1" dirty="0" smtClean="0">
                <a:solidFill>
                  <a:srgbClr val="FF6600"/>
                </a:solidFill>
                <a:latin typeface="Arial Rounded MT Bold" panose="020F0704030504030204" pitchFamily="34" charset="0"/>
              </a:rPr>
            </a:br>
            <a:r>
              <a:rPr lang="en-CA" sz="2400" b="1" dirty="0" smtClean="0">
                <a:solidFill>
                  <a:schemeClr val="bg1"/>
                </a:solidFill>
                <a:latin typeface="Arial Rounded MT Bold" panose="020F0704030504030204" pitchFamily="34" charset="0"/>
              </a:rPr>
              <a:t>SMH Change Day 2015</a:t>
            </a:r>
            <a:r>
              <a:rPr lang="en-CA" sz="2000" b="1" dirty="0" smtClean="0">
                <a:solidFill>
                  <a:srgbClr val="0070C0"/>
                </a:solidFill>
                <a:latin typeface="Arial Rounded MT Bold" panose="020F0704030504030204" pitchFamily="34" charset="0"/>
              </a:rPr>
              <a:t/>
            </a:r>
            <a:br>
              <a:rPr lang="en-CA" sz="2000" b="1" dirty="0" smtClean="0">
                <a:solidFill>
                  <a:srgbClr val="0070C0"/>
                </a:solidFill>
                <a:latin typeface="Arial Rounded MT Bold" panose="020F0704030504030204" pitchFamily="34" charset="0"/>
              </a:rPr>
            </a:br>
            <a:endParaRPr lang="en-CA" sz="1600" dirty="0">
              <a:latin typeface="Arial Rounded MT Bold" panose="020F0704030504030204" pitchFamily="34" charset="0"/>
            </a:endParaRPr>
          </a:p>
        </p:txBody>
      </p:sp>
      <p:pic>
        <p:nvPicPr>
          <p:cNvPr id="5" name="Picture 2" descr="\\FraserHealth.org\HomeDir\HomeDir05\SGardner\ERad stuff\Change Days at SMH\j.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07504" y="4113838"/>
            <a:ext cx="2675434" cy="265881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3" descr="\\FraserHealth.org\HomeDir\HomeDir05\SGardner\ERad stuff\Change Days at SMH\Change Day Pledge Day at SMH- Sept 15.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292080" y="116632"/>
            <a:ext cx="3737448" cy="210231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FraserHealth.org\HomeDir\HomeDir05\SGardner\ERad stuff\Change Days at SMH\d.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3431601" y="1412776"/>
            <a:ext cx="1761934" cy="2555906"/>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FraserHealth.org\HomeDir\HomeDir05\SGardner\ERad stuff\Change Days at SMH\Oct 8, 2015\IMG_0944..jpg"/>
          <p:cNvPicPr>
            <a:picLocks noChangeAspect="1" noChangeArrowheads="1"/>
          </p:cNvPicPr>
          <p:nvPr/>
        </p:nvPicPr>
        <p:blipFill rotWithShape="1">
          <a:blip r:embed="rId7" cstate="email">
            <a:extLst>
              <a:ext uri="{28A0092B-C50C-407E-A947-70E740481C1C}">
                <a14:useLocalDpi xmlns:a14="http://schemas.microsoft.com/office/drawing/2010/main"/>
              </a:ext>
            </a:extLst>
          </a:blip>
          <a:srcRect/>
          <a:stretch/>
        </p:blipFill>
        <p:spPr bwMode="auto">
          <a:xfrm>
            <a:off x="3431601" y="4113838"/>
            <a:ext cx="1514914" cy="157655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FraserHealth.org\HomeDir\HomeDir05\SGardner\ERad stuff\Change Days at SMH\c.jpg"/>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107504" y="1323795"/>
            <a:ext cx="2325979" cy="174516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FraserHealth.org\HomeDir\HomeDir05\SGardner\ERad stuff\Change Days at SMH\e.jpg"/>
          <p:cNvPicPr>
            <a:picLocks noChangeAspect="1"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5000041" y="4992912"/>
            <a:ext cx="1529134" cy="177974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raserHealth.org\HomeDir\HomeDir05\SGardner\ERad stuff\Change Days at SMH\L.jpg"/>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1835695" y="3174216"/>
            <a:ext cx="1494657" cy="1390361"/>
          </a:xfrm>
          <a:prstGeom prst="rect">
            <a:avLst/>
          </a:prstGeom>
          <a:noFill/>
          <a:extLst>
            <a:ext uri="{909E8E84-426E-40dd-AFC4-6F175D3DCCD1}">
              <a14:hiddenFill xmlns:a14="http://schemas.microsoft.com/office/drawing/2010/main">
                <a:solidFill>
                  <a:srgbClr val="FFFFFF"/>
                </a:solidFill>
              </a14:hiddenFill>
            </a:ext>
          </a:extLst>
        </p:spPr>
      </p:pic>
      <p:sp>
        <p:nvSpPr>
          <p:cNvPr id="21" name="Content Placeholder 9"/>
          <p:cNvSpPr txBox="1">
            <a:spLocks/>
          </p:cNvSpPr>
          <p:nvPr/>
        </p:nvSpPr>
        <p:spPr>
          <a:xfrm>
            <a:off x="6556894" y="2492896"/>
            <a:ext cx="2495650" cy="954107"/>
          </a:xfrm>
          <a:prstGeom prst="rect">
            <a:avLst/>
          </a:prstGeom>
          <a:noFill/>
        </p:spPr>
        <p:txBody>
          <a:bodyPr vert="horz" wrap="square" lIns="91440" tIns="45720" rIns="91440" bIns="45720"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0" indent="0" algn="ctr" defTabSz="914400" rtl="0" eaLnBrk="1" latinLnBrk="0" hangingPunct="1">
              <a:spcBef>
                <a:spcPct val="20000"/>
              </a:spcBef>
              <a:buFont typeface="Arial" panose="020B0604020202020204"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28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rPr>
              <a:t> Own your Success</a:t>
            </a:r>
            <a:endParaRPr lang="en-US" sz="28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173085262"/>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raserHealth.org\HomeDir\HomeDir05\SGardner\ERad stuff\SMH - Puppy Love\PPuppy Love-Doug Klassen.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3764916" y="3429001"/>
            <a:ext cx="5175559" cy="3226380"/>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FraserHealth.org\HomeDir\HomeDir05\SGardner\ERad stuff\SMH - Puppy Love\PPuppy Love-22.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660232" y="142234"/>
            <a:ext cx="2280243" cy="276591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FraserHealth.org\HomeDir\HomeDir05\SGardner\ERad stuff\SMH - Puppy Love\Puppy Love-34.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179512" y="4818809"/>
            <a:ext cx="2520280" cy="1860022"/>
          </a:xfrm>
          <a:prstGeom prst="rect">
            <a:avLst/>
          </a:prstGeom>
          <a:noFill/>
          <a:extLst>
            <a:ext uri="{909E8E84-426E-40dd-AFC4-6F175D3DCCD1}">
              <a14:hiddenFill xmlns:a14="http://schemas.microsoft.com/office/drawing/2010/main">
                <a:solidFill>
                  <a:srgbClr val="FFFFFF"/>
                </a:solidFill>
              </a14:hiddenFill>
            </a:ext>
          </a:extLst>
        </p:spPr>
      </p:pic>
      <p:pic>
        <p:nvPicPr>
          <p:cNvPr id="5125" name="Picture 5" descr="\\FraserHealth.org\HomeDir\HomeDir05\SGardner\ERad stuff\SMH - Puppy Love\PPuppy Love-32.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79512" y="2569574"/>
            <a:ext cx="3414067" cy="2118371"/>
          </a:xfrm>
          <a:prstGeom prst="rect">
            <a:avLst/>
          </a:prstGeom>
          <a:noFill/>
          <a:extLst>
            <a:ext uri="{909E8E84-426E-40dd-AFC4-6F175D3DCCD1}">
              <a14:hiddenFill xmlns:a14="http://schemas.microsoft.com/office/drawing/2010/main">
                <a:solidFill>
                  <a:srgbClr val="FFFFFF"/>
                </a:solidFill>
              </a14:hiddenFill>
            </a:ext>
          </a:extLst>
        </p:spPr>
      </p:pic>
      <p:sp>
        <p:nvSpPr>
          <p:cNvPr id="10" name="Title 1"/>
          <p:cNvSpPr txBox="1">
            <a:spLocks noGrp="1"/>
          </p:cNvSpPr>
          <p:nvPr>
            <p:ph idx="1"/>
          </p:nvPr>
        </p:nvSpPr>
        <p:spPr>
          <a:xfrm>
            <a:off x="251520" y="188641"/>
            <a:ext cx="5616624" cy="1008112"/>
          </a:xfrm>
          <a:prstGeom prst="rect">
            <a:avLst/>
          </a:prstGeom>
          <a:solidFill>
            <a:srgbClr val="9900FF"/>
          </a:solidFill>
          <a:ln w="38100">
            <a:solidFill>
              <a:srgbClr val="9900FF"/>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2400" b="1" dirty="0" smtClean="0">
                <a:ln>
                  <a:solidFill>
                    <a:srgbClr val="9900FF"/>
                  </a:solidFill>
                </a:ln>
                <a:solidFill>
                  <a:schemeClr val="bg1"/>
                </a:solidFill>
                <a:latin typeface="Arial Rounded MT Bold" panose="020F0704030504030204" pitchFamily="34" charset="0"/>
              </a:rPr>
              <a:t>SMH Puppy Love Day</a:t>
            </a:r>
            <a:endParaRPr lang="en-CA" sz="1400" dirty="0">
              <a:ln>
                <a:solidFill>
                  <a:srgbClr val="9900FF"/>
                </a:solidFill>
              </a:ln>
              <a:solidFill>
                <a:schemeClr val="bg1"/>
              </a:solidFill>
              <a:latin typeface="Arial Rounded MT Bold" panose="020F0704030504030204" pitchFamily="34" charset="0"/>
            </a:endParaRPr>
          </a:p>
        </p:txBody>
      </p:sp>
      <p:pic>
        <p:nvPicPr>
          <p:cNvPr id="2051" name="Picture 3" descr="\\FraserHealth.org\HomeDir\HomeDir05\SGardner\ERad stuff\SMH - Puppy Love\Puppy Love-5.jpg"/>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p:blipFill>
        <p:spPr bwMode="auto">
          <a:xfrm>
            <a:off x="3732427" y="1261066"/>
            <a:ext cx="1559653" cy="1698008"/>
          </a:xfrm>
          <a:prstGeom prst="rect">
            <a:avLst/>
          </a:prstGeom>
          <a:noFill/>
          <a:extLst>
            <a:ext uri="{909E8E84-426E-40dd-AFC4-6F175D3DCCD1}">
              <a14:hiddenFill xmlns:a14="http://schemas.microsoft.com/office/drawing/2010/main">
                <a:solidFill>
                  <a:srgbClr val="FFFFFF"/>
                </a:solidFill>
              </a14:hiddenFill>
            </a:ext>
          </a:extLst>
        </p:spPr>
      </p:pic>
      <p:sp>
        <p:nvSpPr>
          <p:cNvPr id="8" name="Content Placeholder 9"/>
          <p:cNvSpPr txBox="1">
            <a:spLocks/>
          </p:cNvSpPr>
          <p:nvPr/>
        </p:nvSpPr>
        <p:spPr>
          <a:xfrm>
            <a:off x="179512" y="1266502"/>
            <a:ext cx="2704212" cy="954107"/>
          </a:xfrm>
          <a:prstGeom prst="rect">
            <a:avLst/>
          </a:prstGeom>
          <a:noFill/>
        </p:spPr>
        <p:txBody>
          <a:bodyPr vert="horz" wrap="square" lIns="91440" tIns="45720" rIns="91440" bIns="45720"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8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rPr>
              <a:t> Determine your Core Values</a:t>
            </a:r>
            <a:endParaRPr lang="en-US" sz="28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sp>
        <p:nvSpPr>
          <p:cNvPr id="9" name="Content Placeholder 9"/>
          <p:cNvSpPr txBox="1">
            <a:spLocks/>
          </p:cNvSpPr>
          <p:nvPr/>
        </p:nvSpPr>
        <p:spPr>
          <a:xfrm>
            <a:off x="5004047" y="2896791"/>
            <a:ext cx="4139953" cy="523220"/>
          </a:xfrm>
          <a:prstGeom prst="rect">
            <a:avLst/>
          </a:prstGeom>
          <a:noFill/>
        </p:spPr>
        <p:txBody>
          <a:bodyPr vert="horz" wrap="square" lIns="91440" tIns="45720" rIns="91440" bIns="45720"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8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rPr>
              <a:t> Do-Learn-Modify-Repeat</a:t>
            </a:r>
            <a:endParaRPr lang="en-US" sz="28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254350160"/>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0012" y="260648"/>
            <a:ext cx="5142068" cy="2160240"/>
          </a:xfrm>
          <a:solidFill>
            <a:srgbClr val="0070C0"/>
          </a:solidFill>
          <a:ln w="38100">
            <a:solidFill>
              <a:srgbClr val="0070C0"/>
            </a:solidFill>
          </a:ln>
        </p:spPr>
        <p:txBody>
          <a:bodyPr>
            <a:normAutofit/>
          </a:bodyPr>
          <a:lstStyle/>
          <a:p>
            <a:r>
              <a:rPr lang="en-CA" sz="2200" b="1" dirty="0" smtClean="0">
                <a:solidFill>
                  <a:schemeClr val="bg1"/>
                </a:solidFill>
                <a:latin typeface="Arial Rounded MT Bold" panose="020F0704030504030204" pitchFamily="34" charset="0"/>
              </a:rPr>
              <a:t>SMH Joins Hands for Mental Health</a:t>
            </a:r>
            <a:r>
              <a:rPr lang="en-CA" sz="2000" b="1" dirty="0" smtClean="0">
                <a:solidFill>
                  <a:schemeClr val="bg1"/>
                </a:solidFill>
                <a:latin typeface="Arial Rounded MT Bold" panose="020F0704030504030204" pitchFamily="34" charset="0"/>
              </a:rPr>
              <a:t/>
            </a:r>
            <a:br>
              <a:rPr lang="en-CA" sz="2000" b="1" dirty="0" smtClean="0">
                <a:solidFill>
                  <a:schemeClr val="bg1"/>
                </a:solidFill>
                <a:latin typeface="Arial Rounded MT Bold" panose="020F0704030504030204" pitchFamily="34" charset="0"/>
              </a:rPr>
            </a:br>
            <a:r>
              <a:rPr lang="en-CA" sz="2000" dirty="0" smtClean="0">
                <a:solidFill>
                  <a:schemeClr val="bg1"/>
                </a:solidFill>
              </a:rPr>
              <a:t/>
            </a:r>
            <a:br>
              <a:rPr lang="en-CA" sz="2000" dirty="0" smtClean="0">
                <a:solidFill>
                  <a:schemeClr val="bg1"/>
                </a:solidFill>
              </a:rPr>
            </a:br>
            <a:r>
              <a:rPr lang="en-CA" sz="1600" dirty="0" smtClean="0">
                <a:solidFill>
                  <a:schemeClr val="bg1"/>
                </a:solidFill>
                <a:latin typeface="Arial Rounded MT Bold" panose="020F0704030504030204" pitchFamily="34" charset="0"/>
              </a:rPr>
              <a:t>…celebrating Canadian Mental Health Week 2016</a:t>
            </a:r>
            <a:endParaRPr lang="en-CA" sz="1600" dirty="0">
              <a:solidFill>
                <a:schemeClr val="bg1"/>
              </a:solidFill>
              <a:latin typeface="Arial Rounded MT Bold" panose="020F0704030504030204" pitchFamily="34" charset="0"/>
            </a:endParaRPr>
          </a:p>
        </p:txBody>
      </p:sp>
      <p:pic>
        <p:nvPicPr>
          <p:cNvPr id="1026" name="Picture 2" descr="F:\ERad Stuff\Mental Health Week\Mental Health Resources\IMG_1089.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6781128" y="4403066"/>
            <a:ext cx="2362872" cy="2454934"/>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F:\ERad Stuff\Mental Health Week\Mental Health Resources\IMG_1088.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150012" y="2689880"/>
            <a:ext cx="3037104" cy="171318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F:\ERad Stuff\Mental Health Week\Mental Health Resources\Mental Health Awareness (1 of 5).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64088" y="260648"/>
            <a:ext cx="3637981" cy="272825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FraserHealth.org\HomeDir\HomeDir05\SGardner\ERad stuff\Mental Health Week\Mental Health Awareness Group Photo (3 of 3).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375917" y="2689880"/>
            <a:ext cx="3423786" cy="2813573"/>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F:\ERad Stuff\Mental Health Week\Mental Health Resources\Mental Health Awareness (3 of 5).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1547664" y="4674911"/>
            <a:ext cx="2163561" cy="2171323"/>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923928" y="5760571"/>
            <a:ext cx="2732983" cy="95410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rPr>
              <a:t>Shamelessly Borrow</a:t>
            </a:r>
            <a:endParaRPr lang="en-US" sz="28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sp>
        <p:nvSpPr>
          <p:cNvPr id="11" name="Rectangle 10"/>
          <p:cNvSpPr/>
          <p:nvPr/>
        </p:nvSpPr>
        <p:spPr>
          <a:xfrm>
            <a:off x="-103539" y="5498961"/>
            <a:ext cx="1651203" cy="52322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rPr>
              <a:t>Be Brave</a:t>
            </a:r>
            <a:endParaRPr lang="en-US" sz="28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2401993304"/>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FraserHealth.org\HomeDir\HomeDir05\SGardner\ERad stuff\SWC Xmas Campaign 2015\3S surg.JPG"/>
          <p:cNvPicPr>
            <a:picLocks noChangeAspect="1" noChangeArrowheads="1"/>
          </p:cNvPicPr>
          <p:nvPr/>
        </p:nvPicPr>
        <p:blipFill rotWithShape="1">
          <a:blip r:embed="rId2" cstate="email">
            <a:extLst>
              <a:ext uri="{28A0092B-C50C-407E-A947-70E740481C1C}">
                <a14:useLocalDpi xmlns:a14="http://schemas.microsoft.com/office/drawing/2010/main"/>
              </a:ext>
            </a:extLst>
          </a:blip>
          <a:srcRect/>
          <a:stretch/>
        </p:blipFill>
        <p:spPr bwMode="auto">
          <a:xfrm>
            <a:off x="5148064" y="3086345"/>
            <a:ext cx="1728192" cy="1934875"/>
          </a:xfrm>
          <a:prstGeom prst="rect">
            <a:avLst/>
          </a:prstGeom>
          <a:noFill/>
          <a:extLst>
            <a:ext uri="{909E8E84-426E-40dd-AFC4-6F175D3DCCD1}">
              <a14:hiddenFill xmlns:a14="http://schemas.microsoft.com/office/drawing/2010/main">
                <a:solidFill>
                  <a:srgbClr val="FFFFFF"/>
                </a:solidFill>
              </a14:hiddenFill>
            </a:ext>
          </a:extLst>
        </p:spPr>
      </p:pic>
      <p:pic>
        <p:nvPicPr>
          <p:cNvPr id="4099" name="Picture 3" descr="\\FraserHealth.org\HomeDir\HomeDir05\SGardner\ERad stuff\SWC Xmas Campaign 2015\IMG_6197 (5).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444208" y="188640"/>
            <a:ext cx="2512461" cy="188434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FraserHealth.org\HomeDir\HomeDir05\SGardner\ERad stuff\SWC Xmas Campaign 2015\IMG_8920.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49045" y="5157192"/>
            <a:ext cx="6424381" cy="1576810"/>
          </a:xfrm>
          <a:prstGeom prst="rect">
            <a:avLst/>
          </a:prstGeom>
          <a:noFill/>
          <a:extLst>
            <a:ext uri="{909E8E84-426E-40dd-AFC4-6F175D3DCCD1}">
              <a14:hiddenFill xmlns:a14="http://schemas.microsoft.com/office/drawing/2010/main">
                <a:solidFill>
                  <a:srgbClr val="FFFFFF"/>
                </a:solidFill>
              </a14:hiddenFill>
            </a:ext>
          </a:extLst>
        </p:spPr>
      </p:pic>
      <p:pic>
        <p:nvPicPr>
          <p:cNvPr id="4101" name="Picture 5" descr="\\FraserHealth.org\HomeDir\HomeDir05\SGardner\ERad stuff\SWC Xmas Campaign 2015\IMG_6187 (5).jpg"/>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150012" y="1412774"/>
            <a:ext cx="4846214" cy="3634661"/>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FraserHealth.org\HomeDir\HomeDir05\SGardner\ERad stuff\SWC Xmas Campaign 2015\LAb.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036457" y="3333702"/>
            <a:ext cx="1920211" cy="1440159"/>
          </a:xfrm>
          <a:prstGeom prst="rect">
            <a:avLst/>
          </a:prstGeom>
          <a:noFill/>
          <a:extLst>
            <a:ext uri="{909E8E84-426E-40dd-AFC4-6F175D3DCCD1}">
              <a14:hiddenFill xmlns:a14="http://schemas.microsoft.com/office/drawing/2010/main">
                <a:solidFill>
                  <a:srgbClr val="FFFFFF"/>
                </a:solidFill>
              </a14:hiddenFill>
            </a:ext>
          </a:extLst>
        </p:spPr>
      </p:pic>
      <p:sp>
        <p:nvSpPr>
          <p:cNvPr id="9" name="Title 1"/>
          <p:cNvSpPr txBox="1">
            <a:spLocks/>
          </p:cNvSpPr>
          <p:nvPr/>
        </p:nvSpPr>
        <p:spPr>
          <a:xfrm>
            <a:off x="150012" y="260648"/>
            <a:ext cx="5142068" cy="1008112"/>
          </a:xfrm>
          <a:prstGeom prst="rect">
            <a:avLst/>
          </a:prstGeom>
          <a:solidFill>
            <a:srgbClr val="C00000"/>
          </a:solidFill>
          <a:ln w="38100">
            <a:solidFill>
              <a:srgbClr val="C00000"/>
            </a:solidFill>
          </a:ln>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CA" sz="2400" b="1" dirty="0" smtClean="0">
                <a:ln>
                  <a:solidFill>
                    <a:prstClr val="white"/>
                  </a:solidFill>
                </a:ln>
                <a:solidFill>
                  <a:prstClr val="white"/>
                </a:solidFill>
                <a:latin typeface="Arial Rounded MT Bold" panose="020F0704030504030204" pitchFamily="34" charset="0"/>
              </a:rPr>
              <a:t>SMH Xmas Giving Campaign</a:t>
            </a:r>
            <a:endParaRPr lang="en-CA" sz="2400" dirty="0">
              <a:ln>
                <a:solidFill>
                  <a:prstClr val="white"/>
                </a:solidFill>
              </a:ln>
              <a:solidFill>
                <a:prstClr val="white"/>
              </a:solidFill>
              <a:latin typeface="Arial Rounded MT Bold" panose="020F0704030504030204" pitchFamily="34" charset="0"/>
            </a:endParaRPr>
          </a:p>
        </p:txBody>
      </p:sp>
      <p:sp>
        <p:nvSpPr>
          <p:cNvPr id="10" name="Content Placeholder 9"/>
          <p:cNvSpPr>
            <a:spLocks noGrp="1"/>
          </p:cNvSpPr>
          <p:nvPr>
            <p:ph idx="1"/>
          </p:nvPr>
        </p:nvSpPr>
        <p:spPr>
          <a:xfrm>
            <a:off x="4996226" y="2122989"/>
            <a:ext cx="3000336" cy="95410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marL="0" indent="0" algn="ctr">
              <a:buNone/>
            </a:pPr>
            <a:r>
              <a:rPr lang="en-US" sz="28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Central Communication</a:t>
            </a:r>
            <a:endParaRPr lang="en-US" sz="28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11" name="Content Placeholder 9"/>
          <p:cNvSpPr txBox="1">
            <a:spLocks/>
          </p:cNvSpPr>
          <p:nvPr/>
        </p:nvSpPr>
        <p:spPr>
          <a:xfrm>
            <a:off x="6500732" y="5683987"/>
            <a:ext cx="2704212" cy="523220"/>
          </a:xfrm>
          <a:prstGeom prst="rect">
            <a:avLst/>
          </a:prstGeom>
          <a:noFill/>
        </p:spPr>
        <p:txBody>
          <a:bodyPr vert="horz" wrap="square" lIns="91440" tIns="45720" rIns="91440" bIns="45720"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8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rPr>
              <a:t> Be Available</a:t>
            </a:r>
            <a:endParaRPr lang="en-US" sz="28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76515941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FraserHealth.org\HomeDir\HomeDir05\SGardner\ERad stuff\BBQ\20160818_125647_1472252592914_resized.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762843" y="2411474"/>
            <a:ext cx="3240327" cy="1822684"/>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8879" y="1335943"/>
            <a:ext cx="2952328" cy="2214246"/>
          </a:xfrm>
          <a:prstGeom prst="rect">
            <a:avLst/>
          </a:prstGeom>
        </p:spPr>
      </p:pic>
      <p:pic>
        <p:nvPicPr>
          <p:cNvPr id="2051" name="Picture 3" descr="\\FraserHealth.org\HomeDir\HomeDir05\SGardner\ERad stuff\BBQ\20160818_121344_1472252603912_resized.jpg"/>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2703279" y="2564904"/>
            <a:ext cx="3161375" cy="2695279"/>
          </a:xfrm>
          <a:prstGeom prst="rect">
            <a:avLst/>
          </a:prstGeom>
          <a:noFill/>
          <a:extLst>
            <a:ext uri="{909E8E84-426E-40dd-AFC4-6F175D3DCCD1}">
              <a14:hiddenFill xmlns:a14="http://schemas.microsoft.com/office/drawing/2010/main">
                <a:solidFill>
                  <a:srgbClr val="FFFFFF"/>
                </a:solidFill>
              </a14:hiddenFill>
            </a:ext>
          </a:extLst>
        </p:spPr>
      </p:pic>
      <p:pic>
        <p:nvPicPr>
          <p:cNvPr id="4" name="Content Placeholder 3"/>
          <p:cNvPicPr>
            <a:picLocks noGrp="1" noChangeAspect="1"/>
          </p:cNvPicPr>
          <p:nvPr>
            <p:ph idx="1"/>
          </p:nvPr>
        </p:nvPicPr>
        <p:blipFill>
          <a:blip r:embed="rId5" cstate="email">
            <a:extLst>
              <a:ext uri="{28A0092B-C50C-407E-A947-70E740481C1C}">
                <a14:useLocalDpi xmlns:a14="http://schemas.microsoft.com/office/drawing/2010/main"/>
              </a:ext>
            </a:extLst>
          </a:blip>
          <a:stretch>
            <a:fillRect/>
          </a:stretch>
        </p:blipFill>
        <p:spPr>
          <a:xfrm>
            <a:off x="5744384" y="116632"/>
            <a:ext cx="3258786" cy="1833067"/>
          </a:xfrm>
        </p:spPr>
      </p:pic>
      <p:pic>
        <p:nvPicPr>
          <p:cNvPr id="2050" name="Picture 2" descr="\\FraserHealth.org\HomeDir\HomeDir05\SGardner\ERad stuff\BBQ\20160818_114800_1472252613924_resized.jpg"/>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5327225" y="4668969"/>
            <a:ext cx="3675945" cy="2067719"/>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48879" y="4005064"/>
            <a:ext cx="2083177" cy="2777569"/>
          </a:xfrm>
          <a:prstGeom prst="rect">
            <a:avLst/>
          </a:prstGeom>
        </p:spPr>
      </p:pic>
      <p:sp>
        <p:nvSpPr>
          <p:cNvPr id="10" name="Title 1"/>
          <p:cNvSpPr txBox="1">
            <a:spLocks/>
          </p:cNvSpPr>
          <p:nvPr/>
        </p:nvSpPr>
        <p:spPr>
          <a:xfrm>
            <a:off x="150012" y="260648"/>
            <a:ext cx="5142068" cy="1008112"/>
          </a:xfrm>
          <a:prstGeom prst="rect">
            <a:avLst/>
          </a:prstGeom>
          <a:solidFill>
            <a:srgbClr val="663300"/>
          </a:solidFill>
          <a:ln w="38100">
            <a:solidFill>
              <a:srgbClr val="663300"/>
            </a:solidFill>
          </a:ln>
        </p:spPr>
        <p:txBody>
          <a:bodyPr vert="horz" lIns="91440" tIns="45720" rIns="91440" bIns="45720" rtlCol="0" anchor="ctr">
            <a:normAutofit fontScale="775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sz="2600" b="1" dirty="0" smtClean="0">
              <a:ln>
                <a:solidFill>
                  <a:srgbClr val="C00000"/>
                </a:solidFill>
              </a:ln>
              <a:solidFill>
                <a:srgbClr val="C00000"/>
              </a:solidFill>
              <a:latin typeface="Arial Rounded MT Bold" panose="020F0704030504030204" pitchFamily="34" charset="0"/>
            </a:endParaRPr>
          </a:p>
          <a:p>
            <a:r>
              <a:rPr lang="en-CA" sz="3100" b="1" dirty="0" smtClean="0">
                <a:ln>
                  <a:solidFill>
                    <a:prstClr val="white"/>
                  </a:solidFill>
                </a:ln>
                <a:solidFill>
                  <a:prstClr val="white"/>
                </a:solidFill>
                <a:latin typeface="Arial Rounded MT Bold" panose="020F0704030504030204" pitchFamily="34" charset="0"/>
              </a:rPr>
              <a:t>SMH Staff Appreciation BBQ</a:t>
            </a:r>
            <a:r>
              <a:rPr lang="en-CA" sz="2000" b="1" dirty="0" smtClean="0">
                <a:ln>
                  <a:solidFill>
                    <a:srgbClr val="663300"/>
                  </a:solidFill>
                </a:ln>
                <a:solidFill>
                  <a:srgbClr val="663300"/>
                </a:solidFill>
                <a:latin typeface="Arial Rounded MT Bold" panose="020F0704030504030204" pitchFamily="34" charset="0"/>
              </a:rPr>
              <a:t/>
            </a:r>
            <a:br>
              <a:rPr lang="en-CA" sz="2000" b="1" dirty="0" smtClean="0">
                <a:ln>
                  <a:solidFill>
                    <a:srgbClr val="663300"/>
                  </a:solidFill>
                </a:ln>
                <a:solidFill>
                  <a:srgbClr val="663300"/>
                </a:solidFill>
                <a:latin typeface="Arial Rounded MT Bold" panose="020F0704030504030204" pitchFamily="34" charset="0"/>
              </a:rPr>
            </a:br>
            <a:r>
              <a:rPr lang="en-CA" sz="2000" dirty="0" smtClean="0">
                <a:ln>
                  <a:solidFill>
                    <a:srgbClr val="663300"/>
                  </a:solidFill>
                </a:ln>
                <a:solidFill>
                  <a:srgbClr val="663300"/>
                </a:solidFill>
              </a:rPr>
              <a:t/>
            </a:r>
            <a:br>
              <a:rPr lang="en-CA" sz="2000" dirty="0" smtClean="0">
                <a:ln>
                  <a:solidFill>
                    <a:srgbClr val="663300"/>
                  </a:solidFill>
                </a:ln>
                <a:solidFill>
                  <a:srgbClr val="663300"/>
                </a:solidFill>
              </a:rPr>
            </a:br>
            <a:endParaRPr lang="en-CA" sz="1600" dirty="0">
              <a:ln>
                <a:solidFill>
                  <a:srgbClr val="663300"/>
                </a:solidFill>
              </a:ln>
              <a:solidFill>
                <a:srgbClr val="663300"/>
              </a:solidFill>
              <a:latin typeface="Arial Rounded MT Bold" panose="020F0704030504030204" pitchFamily="34" charset="0"/>
            </a:endParaRPr>
          </a:p>
        </p:txBody>
      </p:sp>
      <p:sp>
        <p:nvSpPr>
          <p:cNvPr id="9" name="Rectangle 8"/>
          <p:cNvSpPr/>
          <p:nvPr/>
        </p:nvSpPr>
        <p:spPr>
          <a:xfrm>
            <a:off x="2917474" y="1916832"/>
            <a:ext cx="6226526" cy="40011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0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rPr>
              <a:t>Gain Site Leadership support &amp; build connections</a:t>
            </a:r>
            <a:endParaRPr lang="en-US" sz="20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sp>
        <p:nvSpPr>
          <p:cNvPr id="11" name="Rectangle 10"/>
          <p:cNvSpPr/>
          <p:nvPr/>
        </p:nvSpPr>
        <p:spPr>
          <a:xfrm>
            <a:off x="2339752" y="5394750"/>
            <a:ext cx="2732983" cy="95410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rPr>
              <a:t> Meet 2x a month</a:t>
            </a:r>
            <a:endParaRPr lang="en-US" sz="28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619513504"/>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raserHealth.org\HomeDir\HomeDir05\SGardner\ERad stuff\Auxiliary tea\SMH Auxiliary Tea (2 of 10).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1707232"/>
            <a:ext cx="3347525" cy="5021288"/>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FraserHealth.org\HomeDir\HomeDir05\SGardner\ERad stuff\Auxiliary tea\SMH Auxiliary Tea (6 of 10).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292080" y="1052736"/>
            <a:ext cx="3743363" cy="2495575"/>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FraserHealth.org\HomeDir\HomeDir05\SGardner\ERad stuff\Auxiliary tea\SMH Auxiliary Tea (3 of 10).jpg"/>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3995936" y="4100375"/>
            <a:ext cx="3941168" cy="2627445"/>
          </a:xfrm>
          <a:prstGeom prst="rect">
            <a:avLst/>
          </a:prstGeom>
          <a:noFill/>
          <a:extLst>
            <a:ext uri="{909E8E84-426E-40dd-AFC4-6F175D3DCCD1}">
              <a14:hiddenFill xmlns:a14="http://schemas.microsoft.com/office/drawing/2010/main">
                <a:solidFill>
                  <a:srgbClr val="FFFFFF"/>
                </a:solidFill>
              </a14:hiddenFill>
            </a:ext>
          </a:extLst>
        </p:spPr>
      </p:pic>
      <p:sp>
        <p:nvSpPr>
          <p:cNvPr id="7" name="Title 1"/>
          <p:cNvSpPr txBox="1">
            <a:spLocks noGrp="1"/>
          </p:cNvSpPr>
          <p:nvPr>
            <p:ph idx="1"/>
          </p:nvPr>
        </p:nvSpPr>
        <p:spPr>
          <a:xfrm>
            <a:off x="162744" y="116633"/>
            <a:ext cx="5456584" cy="864096"/>
          </a:xfrm>
          <a:prstGeom prst="rect">
            <a:avLst/>
          </a:prstGeom>
          <a:solidFill>
            <a:srgbClr val="339933"/>
          </a:solidFill>
          <a:ln w="38100">
            <a:solidFill>
              <a:srgbClr val="339933"/>
            </a:solidFill>
          </a:ln>
        </p:spPr>
        <p:txBody>
          <a:bodyPr vert="horz" lIns="91440" tIns="45720" rIns="91440" bIns="45720" rtlCol="0" anchor="ctr">
            <a:normAutofit fontScale="5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endParaRPr lang="en-CA" sz="3800" b="1" dirty="0" smtClean="0">
              <a:ln>
                <a:solidFill>
                  <a:schemeClr val="bg1"/>
                </a:solidFill>
              </a:ln>
              <a:solidFill>
                <a:schemeClr val="bg1"/>
              </a:solidFill>
              <a:latin typeface="Arial Rounded MT Bold" panose="020F0704030504030204" pitchFamily="34" charset="0"/>
            </a:endParaRPr>
          </a:p>
          <a:p>
            <a:r>
              <a:rPr lang="en-CA" sz="3800" b="1" dirty="0" smtClean="0">
                <a:ln>
                  <a:solidFill>
                    <a:schemeClr val="bg1"/>
                  </a:solidFill>
                </a:ln>
                <a:solidFill>
                  <a:schemeClr val="bg1"/>
                </a:solidFill>
                <a:latin typeface="Arial Rounded MT Bold" panose="020F0704030504030204" pitchFamily="34" charset="0"/>
              </a:rPr>
              <a:t>SMH Auxiliary Appreciation Tea</a:t>
            </a:r>
            <a:r>
              <a:rPr lang="en-CA" sz="2000" b="1" dirty="0" smtClean="0">
                <a:ln>
                  <a:solidFill>
                    <a:srgbClr val="C00000"/>
                  </a:solidFill>
                </a:ln>
                <a:solidFill>
                  <a:srgbClr val="C00000"/>
                </a:solidFill>
                <a:latin typeface="Arial Rounded MT Bold" panose="020F0704030504030204" pitchFamily="34" charset="0"/>
              </a:rPr>
              <a:t/>
            </a:r>
            <a:br>
              <a:rPr lang="en-CA" sz="2000" b="1" dirty="0" smtClean="0">
                <a:ln>
                  <a:solidFill>
                    <a:srgbClr val="C00000"/>
                  </a:solidFill>
                </a:ln>
                <a:solidFill>
                  <a:srgbClr val="C00000"/>
                </a:solidFill>
                <a:latin typeface="Arial Rounded MT Bold" panose="020F0704030504030204" pitchFamily="34" charset="0"/>
              </a:rPr>
            </a:br>
            <a:r>
              <a:rPr lang="en-CA" sz="2000" dirty="0" smtClean="0">
                <a:ln>
                  <a:solidFill>
                    <a:srgbClr val="C00000"/>
                  </a:solidFill>
                </a:ln>
                <a:solidFill>
                  <a:srgbClr val="C00000"/>
                </a:solidFill>
              </a:rPr>
              <a:t/>
            </a:r>
            <a:br>
              <a:rPr lang="en-CA" sz="2000" dirty="0" smtClean="0">
                <a:ln>
                  <a:solidFill>
                    <a:srgbClr val="C00000"/>
                  </a:solidFill>
                </a:ln>
                <a:solidFill>
                  <a:srgbClr val="C00000"/>
                </a:solidFill>
              </a:rPr>
            </a:br>
            <a:endParaRPr lang="en-CA" sz="1600" dirty="0">
              <a:ln>
                <a:solidFill>
                  <a:srgbClr val="C00000"/>
                </a:solidFill>
              </a:ln>
              <a:solidFill>
                <a:srgbClr val="C00000"/>
              </a:solidFill>
              <a:latin typeface="Arial Rounded MT Bold" panose="020F0704030504030204" pitchFamily="34" charset="0"/>
            </a:endParaRPr>
          </a:p>
        </p:txBody>
      </p:sp>
      <p:sp>
        <p:nvSpPr>
          <p:cNvPr id="6" name="Rectangle 5"/>
          <p:cNvSpPr/>
          <p:nvPr/>
        </p:nvSpPr>
        <p:spPr>
          <a:xfrm>
            <a:off x="3238230" y="3071257"/>
            <a:ext cx="2732983" cy="95410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en-US" sz="2800" b="1" dirty="0" smtClean="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rPr>
              <a:t>Seize Opportunities</a:t>
            </a:r>
            <a:endParaRPr lang="en-US" sz="2800" b="1" dirty="0">
              <a:ln w="11430"/>
              <a:gradFill>
                <a:gsLst>
                  <a:gs pos="0">
                    <a:srgbClr val="C0504D">
                      <a:tint val="70000"/>
                      <a:satMod val="245000"/>
                    </a:srgbClr>
                  </a:gs>
                  <a:gs pos="75000">
                    <a:srgbClr val="C0504D">
                      <a:tint val="90000"/>
                      <a:shade val="60000"/>
                      <a:satMod val="240000"/>
                    </a:srgbClr>
                  </a:gs>
                  <a:gs pos="100000">
                    <a:srgbClr val="C0504D">
                      <a:tint val="100000"/>
                      <a:shade val="50000"/>
                      <a:satMod val="240000"/>
                    </a:srgb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197084161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Why Are We Here?</a:t>
            </a:r>
            <a:endParaRPr lang="en-CA" dirty="0"/>
          </a:p>
        </p:txBody>
      </p:sp>
      <p:sp>
        <p:nvSpPr>
          <p:cNvPr id="3" name="Content Placeholder 2"/>
          <p:cNvSpPr>
            <a:spLocks noGrp="1"/>
          </p:cNvSpPr>
          <p:nvPr>
            <p:ph idx="1"/>
          </p:nvPr>
        </p:nvSpPr>
        <p:spPr/>
        <p:txBody>
          <a:bodyPr>
            <a:normAutofit fontScale="92500" lnSpcReduction="20000"/>
          </a:bodyPr>
          <a:lstStyle/>
          <a:p>
            <a:r>
              <a:rPr lang="en-CA" dirty="0"/>
              <a:t>The Change Ambassador Network of BC was created </a:t>
            </a:r>
            <a:r>
              <a:rPr lang="en-CA" dirty="0" smtClean="0"/>
              <a:t>to </a:t>
            </a:r>
            <a:r>
              <a:rPr lang="en-CA" dirty="0"/>
              <a:t>foster connections and support between individuals working to drive positive changes in the BC health care system.  </a:t>
            </a:r>
            <a:endParaRPr lang="en-CA" dirty="0" smtClean="0"/>
          </a:p>
          <a:p>
            <a:r>
              <a:rPr lang="en-CA" dirty="0" smtClean="0"/>
              <a:t>The </a:t>
            </a:r>
            <a:r>
              <a:rPr lang="en-CA" dirty="0"/>
              <a:t>purpose of the group is to facilitate the spread of innovative ideas and transformation in the health care system, and provide opportunities for professional development and collaboration among members. </a:t>
            </a:r>
          </a:p>
        </p:txBody>
      </p:sp>
    </p:spTree>
    <p:extLst>
      <p:ext uri="{BB962C8B-B14F-4D97-AF65-F5344CB8AC3E}">
        <p14:creationId xmlns:p14="http://schemas.microsoft.com/office/powerpoint/2010/main" val="198009902"/>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r>
              <a:rPr lang="en-CA" sz="3100" b="1" u="sng" dirty="0" smtClean="0">
                <a:solidFill>
                  <a:srgbClr val="0000FF"/>
                </a:solidFill>
                <a:latin typeface="Arial Rounded MT Bold" panose="020F0704030504030204" pitchFamily="34" charset="0"/>
              </a:rPr>
              <a:t/>
            </a:r>
            <a:br>
              <a:rPr lang="en-CA" sz="3100" b="1" u="sng" dirty="0" smtClean="0">
                <a:solidFill>
                  <a:srgbClr val="0000FF"/>
                </a:solidFill>
                <a:latin typeface="Arial Rounded MT Bold" panose="020F0704030504030204" pitchFamily="34" charset="0"/>
              </a:rPr>
            </a:br>
            <a:r>
              <a:rPr lang="en-CA" sz="3100" b="1" u="sng" dirty="0" smtClean="0">
                <a:solidFill>
                  <a:srgbClr val="0000FF"/>
                </a:solidFill>
                <a:latin typeface="Arial Rounded MT Bold" panose="020F0704030504030204" pitchFamily="34" charset="0"/>
              </a:rPr>
              <a:t>Developing </a:t>
            </a:r>
            <a:r>
              <a:rPr lang="en-CA" sz="3100" b="1" u="sng" dirty="0">
                <a:solidFill>
                  <a:srgbClr val="0000FF"/>
                </a:solidFill>
                <a:latin typeface="Arial Rounded MT Bold" panose="020F0704030504030204" pitchFamily="34" charset="0"/>
              </a:rPr>
              <a:t>a Site </a:t>
            </a:r>
            <a:r>
              <a:rPr lang="en-CA" sz="3100" b="1" u="sng" dirty="0" err="1">
                <a:solidFill>
                  <a:srgbClr val="0000FF"/>
                </a:solidFill>
                <a:latin typeface="Arial Rounded MT Bold" panose="020F0704030504030204" pitchFamily="34" charset="0"/>
              </a:rPr>
              <a:t>ERad</a:t>
            </a:r>
            <a:r>
              <a:rPr lang="en-CA" sz="3100" b="1" u="sng" dirty="0">
                <a:solidFill>
                  <a:srgbClr val="0000FF"/>
                </a:solidFill>
                <a:latin typeface="Arial Rounded MT Bold" panose="020F0704030504030204" pitchFamily="34" charset="0"/>
              </a:rPr>
              <a:t> network –SMH insights</a:t>
            </a:r>
            <a:r>
              <a:rPr lang="en-CA" dirty="0"/>
              <a:t/>
            </a:r>
            <a:br>
              <a:rPr lang="en-CA" dirty="0"/>
            </a:br>
            <a:endParaRPr lang="en-CA" dirty="0"/>
          </a:p>
        </p:txBody>
      </p:sp>
      <p:sp>
        <p:nvSpPr>
          <p:cNvPr id="3" name="Content Placeholder 2"/>
          <p:cNvSpPr>
            <a:spLocks noGrp="1"/>
          </p:cNvSpPr>
          <p:nvPr>
            <p:ph idx="1"/>
          </p:nvPr>
        </p:nvSpPr>
        <p:spPr>
          <a:xfrm>
            <a:off x="395536" y="836712"/>
            <a:ext cx="8229600" cy="4608512"/>
          </a:xfrm>
        </p:spPr>
        <p:txBody>
          <a:bodyPr>
            <a:normAutofit fontScale="47500" lnSpcReduction="20000"/>
          </a:bodyPr>
          <a:lstStyle/>
          <a:p>
            <a:r>
              <a:rPr lang="en-CA" i="1" dirty="0">
                <a:latin typeface="Arial Rounded MT Bold" panose="020F0704030504030204" pitchFamily="34" charset="0"/>
              </a:rPr>
              <a:t>Determine your core </a:t>
            </a:r>
            <a:r>
              <a:rPr lang="en-CA" i="1" dirty="0" smtClean="0">
                <a:latin typeface="Arial Rounded MT Bold" panose="020F0704030504030204" pitchFamily="34" charset="0"/>
              </a:rPr>
              <a:t>values</a:t>
            </a:r>
            <a:endParaRPr lang="en-CA" dirty="0">
              <a:latin typeface="Arial Rounded MT Bold" panose="020F0704030504030204" pitchFamily="34" charset="0"/>
            </a:endParaRPr>
          </a:p>
          <a:p>
            <a:pPr marL="0" indent="0">
              <a:buNone/>
            </a:pPr>
            <a:r>
              <a:rPr lang="en-CA" i="1" dirty="0">
                <a:latin typeface="Arial Rounded MT Bold" panose="020F0704030504030204" pitchFamily="34" charset="0"/>
              </a:rPr>
              <a:t>	</a:t>
            </a:r>
            <a:endParaRPr lang="en-CA" i="1" dirty="0" smtClean="0">
              <a:latin typeface="Arial Rounded MT Bold" panose="020F0704030504030204" pitchFamily="34" charset="0"/>
            </a:endParaRPr>
          </a:p>
          <a:p>
            <a:r>
              <a:rPr lang="en-CA" i="1" dirty="0" smtClean="0">
                <a:latin typeface="Arial Rounded MT Bold" panose="020F0704030504030204" pitchFamily="34" charset="0"/>
              </a:rPr>
              <a:t>Shamelessly borrow</a:t>
            </a:r>
            <a:endParaRPr lang="en-CA" dirty="0">
              <a:latin typeface="Arial Rounded MT Bold" panose="020F0704030504030204" pitchFamily="34" charset="0"/>
            </a:endParaRPr>
          </a:p>
          <a:p>
            <a:endParaRPr lang="en-CA" i="1" dirty="0" smtClean="0">
              <a:latin typeface="Arial Rounded MT Bold" panose="020F0704030504030204" pitchFamily="34" charset="0"/>
            </a:endParaRPr>
          </a:p>
          <a:p>
            <a:r>
              <a:rPr lang="en-CA" i="1" dirty="0" smtClean="0">
                <a:latin typeface="Arial Rounded MT Bold" panose="020F0704030504030204" pitchFamily="34" charset="0"/>
              </a:rPr>
              <a:t>Gain </a:t>
            </a:r>
            <a:r>
              <a:rPr lang="en-CA" i="1" dirty="0">
                <a:latin typeface="Arial Rounded MT Bold" panose="020F0704030504030204" pitchFamily="34" charset="0"/>
              </a:rPr>
              <a:t>Site Leadership support &amp; build </a:t>
            </a:r>
            <a:r>
              <a:rPr lang="en-CA" i="1" dirty="0" smtClean="0">
                <a:latin typeface="Arial Rounded MT Bold" panose="020F0704030504030204" pitchFamily="34" charset="0"/>
              </a:rPr>
              <a:t>connections</a:t>
            </a:r>
            <a:endParaRPr lang="en-CA" dirty="0">
              <a:latin typeface="Arial Rounded MT Bold" panose="020F0704030504030204" pitchFamily="34" charset="0"/>
            </a:endParaRPr>
          </a:p>
          <a:p>
            <a:endParaRPr lang="en-CA" i="1" dirty="0" smtClean="0">
              <a:latin typeface="Arial Rounded MT Bold" panose="020F0704030504030204" pitchFamily="34" charset="0"/>
            </a:endParaRPr>
          </a:p>
          <a:p>
            <a:r>
              <a:rPr lang="en-CA" i="1" dirty="0" smtClean="0">
                <a:latin typeface="Arial Rounded MT Bold" panose="020F0704030504030204" pitchFamily="34" charset="0"/>
              </a:rPr>
              <a:t>Be available</a:t>
            </a:r>
            <a:endParaRPr lang="en-CA" dirty="0">
              <a:latin typeface="Arial Rounded MT Bold" panose="020F0704030504030204" pitchFamily="34" charset="0"/>
            </a:endParaRPr>
          </a:p>
          <a:p>
            <a:endParaRPr lang="en-CA" i="1" dirty="0" smtClean="0">
              <a:latin typeface="Arial Rounded MT Bold" panose="020F0704030504030204" pitchFamily="34" charset="0"/>
            </a:endParaRPr>
          </a:p>
          <a:p>
            <a:r>
              <a:rPr lang="en-CA" i="1" dirty="0" smtClean="0">
                <a:latin typeface="Arial Rounded MT Bold" panose="020F0704030504030204" pitchFamily="34" charset="0"/>
              </a:rPr>
              <a:t>Meet </a:t>
            </a:r>
            <a:r>
              <a:rPr lang="en-CA" i="1" dirty="0">
                <a:latin typeface="Arial Rounded MT Bold" panose="020F0704030504030204" pitchFamily="34" charset="0"/>
              </a:rPr>
              <a:t>2x a </a:t>
            </a:r>
            <a:r>
              <a:rPr lang="en-CA" i="1" dirty="0" smtClean="0">
                <a:latin typeface="Arial Rounded MT Bold" panose="020F0704030504030204" pitchFamily="34" charset="0"/>
              </a:rPr>
              <a:t>month</a:t>
            </a:r>
            <a:endParaRPr lang="en-CA" dirty="0">
              <a:latin typeface="Arial Rounded MT Bold" panose="020F0704030504030204" pitchFamily="34" charset="0"/>
            </a:endParaRPr>
          </a:p>
          <a:p>
            <a:endParaRPr lang="en-CA" i="1" dirty="0" smtClean="0">
              <a:latin typeface="Arial Rounded MT Bold" panose="020F0704030504030204" pitchFamily="34" charset="0"/>
            </a:endParaRPr>
          </a:p>
          <a:p>
            <a:r>
              <a:rPr lang="en-CA" i="1" dirty="0" smtClean="0">
                <a:latin typeface="Arial Rounded MT Bold" panose="020F0704030504030204" pitchFamily="34" charset="0"/>
              </a:rPr>
              <a:t>Do – Learn– Modify </a:t>
            </a:r>
            <a:r>
              <a:rPr lang="en-CA" i="1" dirty="0">
                <a:latin typeface="Arial Rounded MT Bold" panose="020F0704030504030204" pitchFamily="34" charset="0"/>
              </a:rPr>
              <a:t>– </a:t>
            </a:r>
            <a:r>
              <a:rPr lang="en-CA" i="1" dirty="0" smtClean="0">
                <a:latin typeface="Arial Rounded MT Bold" panose="020F0704030504030204" pitchFamily="34" charset="0"/>
              </a:rPr>
              <a:t>Repeat</a:t>
            </a:r>
            <a:endParaRPr lang="en-CA" dirty="0">
              <a:latin typeface="Arial Rounded MT Bold" panose="020F0704030504030204" pitchFamily="34" charset="0"/>
            </a:endParaRPr>
          </a:p>
          <a:p>
            <a:pPr marL="0" indent="0">
              <a:buNone/>
            </a:pPr>
            <a:endParaRPr lang="en-CA" dirty="0" smtClean="0">
              <a:latin typeface="Arial Rounded MT Bold" panose="020F0704030504030204" pitchFamily="34" charset="0"/>
            </a:endParaRPr>
          </a:p>
          <a:p>
            <a:r>
              <a:rPr lang="en-CA" i="1" dirty="0" smtClean="0">
                <a:latin typeface="Arial Rounded MT Bold" panose="020F0704030504030204" pitchFamily="34" charset="0"/>
              </a:rPr>
              <a:t>OWN </a:t>
            </a:r>
            <a:r>
              <a:rPr lang="en-CA" i="1" dirty="0">
                <a:latin typeface="Arial Rounded MT Bold" panose="020F0704030504030204" pitchFamily="34" charset="0"/>
              </a:rPr>
              <a:t>your </a:t>
            </a:r>
            <a:r>
              <a:rPr lang="en-CA" i="1" dirty="0" smtClean="0">
                <a:latin typeface="Arial Rounded MT Bold" panose="020F0704030504030204" pitchFamily="34" charset="0"/>
              </a:rPr>
              <a:t>success</a:t>
            </a:r>
            <a:endParaRPr lang="en-CA" dirty="0">
              <a:latin typeface="Arial Rounded MT Bold" panose="020F0704030504030204" pitchFamily="34" charset="0"/>
            </a:endParaRPr>
          </a:p>
          <a:p>
            <a:endParaRPr lang="en-CA" dirty="0" smtClean="0">
              <a:latin typeface="Arial Rounded MT Bold" panose="020F0704030504030204" pitchFamily="34" charset="0"/>
            </a:endParaRPr>
          </a:p>
          <a:p>
            <a:r>
              <a:rPr lang="en-CA" i="1" dirty="0" smtClean="0">
                <a:latin typeface="Arial Rounded MT Bold" panose="020F0704030504030204" pitchFamily="34" charset="0"/>
              </a:rPr>
              <a:t>Seize Opportunities</a:t>
            </a:r>
            <a:endParaRPr lang="en-CA" dirty="0">
              <a:latin typeface="Arial Rounded MT Bold" panose="020F0704030504030204" pitchFamily="34" charset="0"/>
            </a:endParaRPr>
          </a:p>
          <a:p>
            <a:endParaRPr lang="en-CA" dirty="0" smtClean="0">
              <a:latin typeface="Arial Rounded MT Bold" panose="020F0704030504030204" pitchFamily="34" charset="0"/>
            </a:endParaRPr>
          </a:p>
          <a:p>
            <a:r>
              <a:rPr lang="en-CA" i="1" dirty="0" smtClean="0">
                <a:latin typeface="Arial Rounded MT Bold" panose="020F0704030504030204" pitchFamily="34" charset="0"/>
              </a:rPr>
              <a:t>Be Brave</a:t>
            </a:r>
            <a:endParaRPr lang="en-CA" dirty="0">
              <a:latin typeface="Arial Rounded MT Bold" panose="020F0704030504030204" pitchFamily="34" charset="0"/>
            </a:endParaRPr>
          </a:p>
          <a:p>
            <a:endParaRPr lang="en-CA" dirty="0" smtClean="0">
              <a:latin typeface="Arial Rounded MT Bold" panose="020F0704030504030204" pitchFamily="34" charset="0"/>
            </a:endParaRPr>
          </a:p>
          <a:p>
            <a:r>
              <a:rPr lang="en-CA" i="1" dirty="0" smtClean="0">
                <a:latin typeface="Arial Rounded MT Bold" panose="020F0704030504030204" pitchFamily="34" charset="0"/>
              </a:rPr>
              <a:t>Central Communication</a:t>
            </a:r>
            <a:endParaRPr lang="en-CA" dirty="0" smtClean="0">
              <a:latin typeface="Arial Rounded MT Bold" panose="020F0704030504030204" pitchFamily="34" charset="0"/>
            </a:endParaRPr>
          </a:p>
        </p:txBody>
      </p:sp>
      <p:sp>
        <p:nvSpPr>
          <p:cNvPr id="8" name="Teardrop 7"/>
          <p:cNvSpPr/>
          <p:nvPr/>
        </p:nvSpPr>
        <p:spPr>
          <a:xfrm>
            <a:off x="5796136" y="908720"/>
            <a:ext cx="3074640" cy="2808312"/>
          </a:xfrm>
          <a:prstGeom prst="teardrop">
            <a:avLst/>
          </a:prstGeom>
          <a:solidFill>
            <a:srgbClr val="CCCCFF"/>
          </a:solidFill>
          <a:ln>
            <a:solidFill>
              <a:srgbClr val="99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u="sng" dirty="0" smtClean="0">
                <a:solidFill>
                  <a:srgbClr val="9900FF"/>
                </a:solidFill>
              </a:rPr>
              <a:t>One Leader</a:t>
            </a:r>
          </a:p>
          <a:p>
            <a:pPr algn="ctr"/>
            <a:endParaRPr lang="en-CA" dirty="0" smtClean="0">
              <a:solidFill>
                <a:srgbClr val="9900FF"/>
              </a:solidFill>
            </a:endParaRPr>
          </a:p>
          <a:p>
            <a:pPr algn="ctr"/>
            <a:r>
              <a:rPr lang="en-CA" dirty="0" smtClean="0">
                <a:solidFill>
                  <a:srgbClr val="9900FF"/>
                </a:solidFill>
              </a:rPr>
              <a:t>Creative &amp; Driven</a:t>
            </a:r>
          </a:p>
          <a:p>
            <a:pPr algn="ctr"/>
            <a:endParaRPr lang="en-CA" dirty="0">
              <a:solidFill>
                <a:srgbClr val="9900FF"/>
              </a:solidFill>
            </a:endParaRPr>
          </a:p>
          <a:p>
            <a:pPr algn="ctr"/>
            <a:r>
              <a:rPr lang="en-CA" dirty="0" smtClean="0">
                <a:solidFill>
                  <a:srgbClr val="9900FF"/>
                </a:solidFill>
              </a:rPr>
              <a:t>Time &amp; Patience</a:t>
            </a:r>
          </a:p>
          <a:p>
            <a:pPr algn="ctr"/>
            <a:endParaRPr lang="en-CA" dirty="0">
              <a:solidFill>
                <a:srgbClr val="9900FF"/>
              </a:solidFill>
            </a:endParaRPr>
          </a:p>
          <a:p>
            <a:pPr algn="ctr"/>
            <a:r>
              <a:rPr lang="en-CA" dirty="0" smtClean="0">
                <a:solidFill>
                  <a:srgbClr val="9900FF"/>
                </a:solidFill>
              </a:rPr>
              <a:t>Motivator</a:t>
            </a:r>
            <a:endParaRPr lang="en-CA" dirty="0">
              <a:solidFill>
                <a:srgbClr val="9900FF"/>
              </a:solidFill>
            </a:endParaRPr>
          </a:p>
        </p:txBody>
      </p:sp>
      <p:pic>
        <p:nvPicPr>
          <p:cNvPr id="1026"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79512" y="5313226"/>
            <a:ext cx="2088232" cy="14395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ounded Rectangle 3"/>
          <p:cNvSpPr/>
          <p:nvPr/>
        </p:nvSpPr>
        <p:spPr>
          <a:xfrm>
            <a:off x="3779912" y="4149080"/>
            <a:ext cx="4176464" cy="2520280"/>
          </a:xfrm>
          <a:prstGeom prst="roundRect">
            <a:avLst/>
          </a:prstGeom>
          <a:solidFill>
            <a:srgbClr val="99CCFF"/>
          </a:solid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i="1" dirty="0" smtClean="0">
                <a:solidFill>
                  <a:prstClr val="black">
                    <a:lumMod val="65000"/>
                    <a:lumOff val="35000"/>
                  </a:prstClr>
                </a:solidFill>
              </a:rPr>
              <a:t>If you do not </a:t>
            </a:r>
            <a:r>
              <a:rPr lang="en-CA" b="1" i="1" dirty="0" smtClean="0">
                <a:solidFill>
                  <a:prstClr val="black">
                    <a:lumMod val="65000"/>
                    <a:lumOff val="35000"/>
                  </a:prstClr>
                </a:solidFill>
              </a:rPr>
              <a:t>GO</a:t>
            </a:r>
            <a:r>
              <a:rPr lang="en-CA" i="1" dirty="0" smtClean="0">
                <a:solidFill>
                  <a:prstClr val="black">
                    <a:lumMod val="65000"/>
                    <a:lumOff val="35000"/>
                  </a:prstClr>
                </a:solidFill>
              </a:rPr>
              <a:t> after what you want, </a:t>
            </a:r>
          </a:p>
          <a:p>
            <a:r>
              <a:rPr lang="en-CA" i="1" dirty="0" smtClean="0">
                <a:solidFill>
                  <a:prstClr val="black">
                    <a:lumMod val="65000"/>
                    <a:lumOff val="35000"/>
                  </a:prstClr>
                </a:solidFill>
              </a:rPr>
              <a:t>You’ll never have it.</a:t>
            </a:r>
          </a:p>
          <a:p>
            <a:endParaRPr lang="en-CA" i="1" dirty="0">
              <a:solidFill>
                <a:prstClr val="black">
                  <a:lumMod val="65000"/>
                  <a:lumOff val="35000"/>
                </a:prstClr>
              </a:solidFill>
            </a:endParaRPr>
          </a:p>
          <a:p>
            <a:r>
              <a:rPr lang="en-CA" i="1" dirty="0" smtClean="0">
                <a:solidFill>
                  <a:prstClr val="black">
                    <a:lumMod val="65000"/>
                    <a:lumOff val="35000"/>
                  </a:prstClr>
                </a:solidFill>
              </a:rPr>
              <a:t>If you do not </a:t>
            </a:r>
            <a:r>
              <a:rPr lang="en-CA" b="1" i="1" dirty="0" smtClean="0">
                <a:solidFill>
                  <a:prstClr val="black">
                    <a:lumMod val="65000"/>
                    <a:lumOff val="35000"/>
                  </a:prstClr>
                </a:solidFill>
              </a:rPr>
              <a:t>ASK</a:t>
            </a:r>
            <a:r>
              <a:rPr lang="en-CA" i="1" dirty="0" smtClean="0">
                <a:solidFill>
                  <a:prstClr val="black">
                    <a:lumMod val="65000"/>
                    <a:lumOff val="35000"/>
                  </a:prstClr>
                </a:solidFill>
              </a:rPr>
              <a:t>,</a:t>
            </a:r>
          </a:p>
          <a:p>
            <a:r>
              <a:rPr lang="en-CA" i="1" dirty="0" smtClean="0">
                <a:solidFill>
                  <a:prstClr val="black">
                    <a:lumMod val="65000"/>
                    <a:lumOff val="35000"/>
                  </a:prstClr>
                </a:solidFill>
              </a:rPr>
              <a:t>The answer will always be</a:t>
            </a:r>
            <a:r>
              <a:rPr lang="en-CA" b="1" i="1" dirty="0" smtClean="0">
                <a:solidFill>
                  <a:prstClr val="black">
                    <a:lumMod val="65000"/>
                    <a:lumOff val="35000"/>
                  </a:prstClr>
                </a:solidFill>
              </a:rPr>
              <a:t> NO</a:t>
            </a:r>
            <a:r>
              <a:rPr lang="en-CA" i="1" dirty="0" smtClean="0">
                <a:solidFill>
                  <a:prstClr val="black">
                    <a:lumMod val="65000"/>
                    <a:lumOff val="35000"/>
                  </a:prstClr>
                </a:solidFill>
              </a:rPr>
              <a:t>.</a:t>
            </a:r>
          </a:p>
          <a:p>
            <a:endParaRPr lang="en-CA" i="1" dirty="0">
              <a:solidFill>
                <a:prstClr val="black">
                  <a:lumMod val="65000"/>
                  <a:lumOff val="35000"/>
                </a:prstClr>
              </a:solidFill>
            </a:endParaRPr>
          </a:p>
          <a:p>
            <a:r>
              <a:rPr lang="en-CA" i="1" dirty="0" smtClean="0">
                <a:solidFill>
                  <a:prstClr val="black">
                    <a:lumMod val="65000"/>
                    <a:lumOff val="35000"/>
                  </a:prstClr>
                </a:solidFill>
              </a:rPr>
              <a:t>If you do not </a:t>
            </a:r>
            <a:r>
              <a:rPr lang="en-CA" b="1" i="1" dirty="0" smtClean="0">
                <a:solidFill>
                  <a:prstClr val="black">
                    <a:lumMod val="65000"/>
                    <a:lumOff val="35000"/>
                  </a:prstClr>
                </a:solidFill>
              </a:rPr>
              <a:t>STEP FORWARD</a:t>
            </a:r>
            <a:r>
              <a:rPr lang="en-CA" i="1" dirty="0" smtClean="0">
                <a:solidFill>
                  <a:prstClr val="black">
                    <a:lumMod val="65000"/>
                    <a:lumOff val="35000"/>
                  </a:prstClr>
                </a:solidFill>
              </a:rPr>
              <a:t>,</a:t>
            </a:r>
          </a:p>
          <a:p>
            <a:r>
              <a:rPr lang="en-CA" i="1" dirty="0" smtClean="0">
                <a:solidFill>
                  <a:prstClr val="black">
                    <a:lumMod val="65000"/>
                    <a:lumOff val="35000"/>
                  </a:prstClr>
                </a:solidFill>
              </a:rPr>
              <a:t>You’ll always be in the same place.</a:t>
            </a:r>
            <a:endParaRPr lang="en-CA" i="1" dirty="0">
              <a:solidFill>
                <a:prstClr val="black">
                  <a:lumMod val="65000"/>
                  <a:lumOff val="35000"/>
                </a:prstClr>
              </a:solidFill>
            </a:endParaRPr>
          </a:p>
        </p:txBody>
      </p:sp>
    </p:spTree>
    <p:extLst>
      <p:ext uri="{BB962C8B-B14F-4D97-AF65-F5344CB8AC3E}">
        <p14:creationId xmlns:p14="http://schemas.microsoft.com/office/powerpoint/2010/main" val="1599125577"/>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Engagement Radicals</a:t>
            </a:r>
            <a:endParaRPr lang="en-CA" dirty="0"/>
          </a:p>
        </p:txBody>
      </p:sp>
      <p:sp>
        <p:nvSpPr>
          <p:cNvPr id="3" name="Text Placeholder 2"/>
          <p:cNvSpPr>
            <a:spLocks noGrp="1"/>
          </p:cNvSpPr>
          <p:nvPr>
            <p:ph type="body" idx="1"/>
          </p:nvPr>
        </p:nvSpPr>
        <p:spPr/>
        <p:txBody>
          <a:bodyPr/>
          <a:lstStyle/>
          <a:p>
            <a:r>
              <a:rPr lang="en-CA" dirty="0" smtClean="0"/>
              <a:t>Questions/Discussion</a:t>
            </a:r>
            <a:endParaRPr lang="en-CA" dirty="0"/>
          </a:p>
        </p:txBody>
      </p:sp>
    </p:spTree>
    <p:extLst>
      <p:ext uri="{BB962C8B-B14F-4D97-AF65-F5344CB8AC3E}">
        <p14:creationId xmlns:p14="http://schemas.microsoft.com/office/powerpoint/2010/main" val="47742640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CAN-BC	</a:t>
            </a:r>
            <a:endParaRPr lang="en-CA" dirty="0"/>
          </a:p>
        </p:txBody>
      </p:sp>
      <p:sp>
        <p:nvSpPr>
          <p:cNvPr id="3" name="Text Placeholder 2"/>
          <p:cNvSpPr>
            <a:spLocks noGrp="1"/>
          </p:cNvSpPr>
          <p:nvPr>
            <p:ph type="body" idx="1"/>
          </p:nvPr>
        </p:nvSpPr>
        <p:spPr/>
        <p:txBody>
          <a:bodyPr/>
          <a:lstStyle/>
          <a:p>
            <a:r>
              <a:rPr lang="en-CA" dirty="0" smtClean="0"/>
              <a:t>What’s Next?</a:t>
            </a:r>
            <a:endParaRPr lang="en-CA" dirty="0"/>
          </a:p>
        </p:txBody>
      </p:sp>
    </p:spTree>
    <p:extLst>
      <p:ext uri="{BB962C8B-B14F-4D97-AF65-F5344CB8AC3E}">
        <p14:creationId xmlns:p14="http://schemas.microsoft.com/office/powerpoint/2010/main" val="188161488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Next</a:t>
            </a:r>
            <a:endParaRPr lang="en-CA" dirty="0"/>
          </a:p>
        </p:txBody>
      </p:sp>
      <p:sp>
        <p:nvSpPr>
          <p:cNvPr id="3" name="Content Placeholder 2"/>
          <p:cNvSpPr>
            <a:spLocks noGrp="1"/>
          </p:cNvSpPr>
          <p:nvPr>
            <p:ph idx="1"/>
          </p:nvPr>
        </p:nvSpPr>
        <p:spPr/>
        <p:txBody>
          <a:bodyPr>
            <a:normAutofit/>
          </a:bodyPr>
          <a:lstStyle/>
          <a:p>
            <a:r>
              <a:rPr lang="en-CA" dirty="0" smtClean="0"/>
              <a:t>CAN-BC Breakfast Session at the Quality Forum Conference</a:t>
            </a:r>
          </a:p>
          <a:p>
            <a:pPr lvl="1"/>
            <a:r>
              <a:rPr lang="en-CA" dirty="0" smtClean="0"/>
              <a:t>Meet others involved/interested in the Network</a:t>
            </a:r>
          </a:p>
          <a:p>
            <a:pPr lvl="1"/>
            <a:r>
              <a:rPr lang="en-CA" dirty="0" smtClean="0"/>
              <a:t>Start your day learning and connecting with others</a:t>
            </a:r>
            <a:endParaRPr lang="en-CA" dirty="0"/>
          </a:p>
          <a:p>
            <a:endParaRPr lang="en-CA" dirty="0" smtClean="0"/>
          </a:p>
        </p:txBody>
      </p:sp>
    </p:spTree>
    <p:extLst>
      <p:ext uri="{BB962C8B-B14F-4D97-AF65-F5344CB8AC3E}">
        <p14:creationId xmlns:p14="http://schemas.microsoft.com/office/powerpoint/2010/main" val="167422517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Future Webinars</a:t>
            </a:r>
            <a:endParaRPr lang="en-CA" dirty="0"/>
          </a:p>
        </p:txBody>
      </p:sp>
      <p:sp>
        <p:nvSpPr>
          <p:cNvPr id="3" name="Content Placeholder 2"/>
          <p:cNvSpPr>
            <a:spLocks noGrp="1"/>
          </p:cNvSpPr>
          <p:nvPr>
            <p:ph idx="1"/>
          </p:nvPr>
        </p:nvSpPr>
        <p:spPr/>
        <p:txBody>
          <a:bodyPr>
            <a:normAutofit/>
          </a:bodyPr>
          <a:lstStyle/>
          <a:p>
            <a:r>
              <a:rPr lang="en-CA" dirty="0" smtClean="0"/>
              <a:t>Next call:  Tuesday, February 14, 2017</a:t>
            </a:r>
          </a:p>
          <a:p>
            <a:pPr lvl="1"/>
            <a:r>
              <a:rPr lang="en-CA" dirty="0" smtClean="0"/>
              <a:t>Come share a little love and learning on Valentine’s Day with Sonya Chandler from Island Health</a:t>
            </a:r>
          </a:p>
          <a:p>
            <a:pPr lvl="1"/>
            <a:r>
              <a:rPr lang="en-CA" dirty="0" smtClean="0"/>
              <a:t>Learn more about June’s ‘What Matter’s To You? Day’ Campaign!!</a:t>
            </a:r>
          </a:p>
        </p:txBody>
      </p:sp>
    </p:spTree>
    <p:extLst>
      <p:ext uri="{BB962C8B-B14F-4D97-AF65-F5344CB8AC3E}">
        <p14:creationId xmlns:p14="http://schemas.microsoft.com/office/powerpoint/2010/main" val="526930123"/>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Future Webinars</a:t>
            </a:r>
            <a:endParaRPr lang="en-CA" dirty="0"/>
          </a:p>
        </p:txBody>
      </p:sp>
      <p:sp>
        <p:nvSpPr>
          <p:cNvPr id="3" name="Content Placeholder 2"/>
          <p:cNvSpPr>
            <a:spLocks noGrp="1"/>
          </p:cNvSpPr>
          <p:nvPr>
            <p:ph idx="1"/>
          </p:nvPr>
        </p:nvSpPr>
        <p:spPr/>
        <p:txBody>
          <a:bodyPr>
            <a:normAutofit/>
          </a:bodyPr>
          <a:lstStyle/>
          <a:p>
            <a:r>
              <a:rPr lang="en-CA" dirty="0" smtClean="0"/>
              <a:t>Webinar topic poll</a:t>
            </a:r>
          </a:p>
          <a:p>
            <a:r>
              <a:rPr lang="en-CA" dirty="0" smtClean="0"/>
              <a:t>Want to present at a future session?  Let us know in the chat box or e-mail ckennedy@bcpsqc.ca</a:t>
            </a:r>
          </a:p>
        </p:txBody>
      </p:sp>
    </p:spTree>
    <p:extLst>
      <p:ext uri="{BB962C8B-B14F-4D97-AF65-F5344CB8AC3E}">
        <p14:creationId xmlns:p14="http://schemas.microsoft.com/office/powerpoint/2010/main" val="3133834485"/>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err="1" smtClean="0"/>
              <a:t>EvalUation</a:t>
            </a:r>
            <a:endParaRPr lang="en-CA" dirty="0"/>
          </a:p>
        </p:txBody>
      </p:sp>
      <p:sp>
        <p:nvSpPr>
          <p:cNvPr id="3" name="Text Placeholder 2"/>
          <p:cNvSpPr>
            <a:spLocks noGrp="1"/>
          </p:cNvSpPr>
          <p:nvPr>
            <p:ph type="body" idx="1"/>
          </p:nvPr>
        </p:nvSpPr>
        <p:spPr/>
        <p:txBody>
          <a:bodyPr/>
          <a:lstStyle/>
          <a:p>
            <a:endParaRPr lang="en-CA"/>
          </a:p>
        </p:txBody>
      </p:sp>
    </p:spTree>
    <p:extLst>
      <p:ext uri="{BB962C8B-B14F-4D97-AF65-F5344CB8AC3E}">
        <p14:creationId xmlns:p14="http://schemas.microsoft.com/office/powerpoint/2010/main" val="2391710751"/>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Why Are We Here?</a:t>
            </a:r>
            <a:endParaRPr lang="en-CA" dirty="0"/>
          </a:p>
        </p:txBody>
      </p:sp>
      <p:sp>
        <p:nvSpPr>
          <p:cNvPr id="3" name="Content Placeholder 2"/>
          <p:cNvSpPr>
            <a:spLocks noGrp="1"/>
          </p:cNvSpPr>
          <p:nvPr>
            <p:ph idx="1"/>
          </p:nvPr>
        </p:nvSpPr>
        <p:spPr/>
        <p:txBody>
          <a:bodyPr>
            <a:normAutofit lnSpcReduction="10000"/>
          </a:bodyPr>
          <a:lstStyle/>
          <a:p>
            <a:r>
              <a:rPr lang="en-CA" dirty="0" smtClean="0"/>
              <a:t>The </a:t>
            </a:r>
            <a:r>
              <a:rPr lang="en-CA" dirty="0"/>
              <a:t>Network was inspired by the volunteers who participated in the very successful Change Day BC, a 2015 campaign asking anyone involved in the health system to make one small change to improve care</a:t>
            </a:r>
            <a:r>
              <a:rPr lang="en-CA" dirty="0" smtClean="0"/>
              <a:t>.</a:t>
            </a:r>
          </a:p>
          <a:p>
            <a:r>
              <a:rPr lang="en-CA" dirty="0"/>
              <a:t>Network activities are coordinated by the BC Patient Safety &amp; Quality Council.  </a:t>
            </a:r>
          </a:p>
          <a:p>
            <a:endParaRPr lang="en-CA" dirty="0"/>
          </a:p>
        </p:txBody>
      </p:sp>
    </p:spTree>
    <p:extLst>
      <p:ext uri="{BB962C8B-B14F-4D97-AF65-F5344CB8AC3E}">
        <p14:creationId xmlns:p14="http://schemas.microsoft.com/office/powerpoint/2010/main" val="1442750058"/>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Show of Hands!!</a:t>
            </a:r>
            <a:endParaRPr lang="en-CA" dirty="0"/>
          </a:p>
        </p:txBody>
      </p:sp>
      <p:sp>
        <p:nvSpPr>
          <p:cNvPr id="3" name="Content Placeholder 2"/>
          <p:cNvSpPr>
            <a:spLocks noGrp="1"/>
          </p:cNvSpPr>
          <p:nvPr>
            <p:ph idx="1"/>
          </p:nvPr>
        </p:nvSpPr>
        <p:spPr/>
        <p:txBody>
          <a:bodyPr/>
          <a:lstStyle/>
          <a:p>
            <a:r>
              <a:rPr lang="en-CA" dirty="0" smtClean="0"/>
              <a:t>Did you participate in the Change Day BC Ambassador Calls?</a:t>
            </a:r>
          </a:p>
          <a:p>
            <a:r>
              <a:rPr lang="en-CA" dirty="0" smtClean="0"/>
              <a:t>How many of you are brand new to this?</a:t>
            </a:r>
          </a:p>
          <a:p>
            <a:r>
              <a:rPr lang="en-CA" dirty="0" smtClean="0"/>
              <a:t>How many of you receive the Change Ambassador Newsletter?</a:t>
            </a:r>
          </a:p>
        </p:txBody>
      </p:sp>
      <p:pic>
        <p:nvPicPr>
          <p:cNvPr id="1026" name="Picture 2" descr="Image result for show of hand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940152" y="4077072"/>
            <a:ext cx="2281436" cy="2281436"/>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a:extLst/>
        </p:spPr>
      </p:pic>
    </p:spTree>
    <p:extLst>
      <p:ext uri="{BB962C8B-B14F-4D97-AF65-F5344CB8AC3E}">
        <p14:creationId xmlns:p14="http://schemas.microsoft.com/office/powerpoint/2010/main" val="299321468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Engagement Radicals</a:t>
            </a:r>
            <a:endParaRPr lang="en-CA" dirty="0"/>
          </a:p>
        </p:txBody>
      </p:sp>
      <p:sp>
        <p:nvSpPr>
          <p:cNvPr id="3" name="Text Placeholder 2"/>
          <p:cNvSpPr>
            <a:spLocks noGrp="1"/>
          </p:cNvSpPr>
          <p:nvPr>
            <p:ph type="body" idx="1"/>
          </p:nvPr>
        </p:nvSpPr>
        <p:spPr/>
        <p:txBody>
          <a:bodyPr/>
          <a:lstStyle/>
          <a:p>
            <a:r>
              <a:rPr lang="en-CA" dirty="0" smtClean="0"/>
              <a:t>Ambassador Presentations</a:t>
            </a:r>
            <a:endParaRPr lang="en-CA" dirty="0"/>
          </a:p>
        </p:txBody>
      </p:sp>
    </p:spTree>
    <p:extLst>
      <p:ext uri="{BB962C8B-B14F-4D97-AF65-F5344CB8AC3E}">
        <p14:creationId xmlns:p14="http://schemas.microsoft.com/office/powerpoint/2010/main" val="2910550709"/>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dirty="0" smtClean="0"/>
              <a:t>Fraser Health:  Engagement Radicals</a:t>
            </a:r>
            <a:endParaRPr lang="en-CA" dirty="0"/>
          </a:p>
        </p:txBody>
      </p:sp>
      <p:sp>
        <p:nvSpPr>
          <p:cNvPr id="3" name="Content Placeholder 2"/>
          <p:cNvSpPr>
            <a:spLocks noGrp="1"/>
          </p:cNvSpPr>
          <p:nvPr>
            <p:ph idx="1"/>
          </p:nvPr>
        </p:nvSpPr>
        <p:spPr/>
        <p:txBody>
          <a:bodyPr/>
          <a:lstStyle/>
          <a:p>
            <a:r>
              <a:rPr lang="en-CA" dirty="0" smtClean="0"/>
              <a:t>Carole Falkner</a:t>
            </a:r>
          </a:p>
          <a:p>
            <a:pPr lvl="2"/>
            <a:r>
              <a:rPr lang="en-CA" dirty="0" smtClean="0"/>
              <a:t>Organizational Development Leader, Fraser Health</a:t>
            </a:r>
          </a:p>
          <a:p>
            <a:pPr lvl="2"/>
            <a:r>
              <a:rPr lang="en-CA" dirty="0" smtClean="0"/>
              <a:t>Engagement Radical champion</a:t>
            </a:r>
          </a:p>
          <a:p>
            <a:r>
              <a:rPr lang="en-CA" dirty="0" err="1" smtClean="0"/>
              <a:t>Shelleylynn</a:t>
            </a:r>
            <a:r>
              <a:rPr lang="en-CA" dirty="0" smtClean="0"/>
              <a:t> Gardiner</a:t>
            </a:r>
          </a:p>
          <a:p>
            <a:pPr lvl="2"/>
            <a:r>
              <a:rPr lang="en-CA" dirty="0"/>
              <a:t>Rehabilitation Assistant/Patient Safety Support- Emergency </a:t>
            </a:r>
            <a:r>
              <a:rPr lang="en-CA" dirty="0" err="1"/>
              <a:t>Dept</a:t>
            </a:r>
            <a:endParaRPr lang="en-CA" dirty="0"/>
          </a:p>
          <a:p>
            <a:pPr lvl="2"/>
            <a:r>
              <a:rPr lang="en-CA" dirty="0"/>
              <a:t>Surrey Memorial </a:t>
            </a:r>
            <a:r>
              <a:rPr lang="en-CA" dirty="0" smtClean="0"/>
              <a:t>Hospital, Fraser Health</a:t>
            </a:r>
          </a:p>
          <a:p>
            <a:pPr lvl="2"/>
            <a:r>
              <a:rPr lang="en-CA" dirty="0" smtClean="0"/>
              <a:t>Engagement Radical</a:t>
            </a:r>
            <a:endParaRPr lang="en-CA" dirty="0"/>
          </a:p>
        </p:txBody>
      </p:sp>
    </p:spTree>
    <p:extLst>
      <p:ext uri="{BB962C8B-B14F-4D97-AF65-F5344CB8AC3E}">
        <p14:creationId xmlns:p14="http://schemas.microsoft.com/office/powerpoint/2010/main" val="31053499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FraserHealth.org\HomeDir\HomeDir01\DMin\Profile\Desktop\impac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724191" y="-188406"/>
            <a:ext cx="12593638" cy="7059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Box 2"/>
          <p:cNvSpPr txBox="1">
            <a:spLocks noChangeArrowheads="1"/>
          </p:cNvSpPr>
          <p:nvPr/>
        </p:nvSpPr>
        <p:spPr bwMode="auto">
          <a:xfrm rot="-4358237">
            <a:off x="-298602" y="2164367"/>
            <a:ext cx="648166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D94F00"/>
              </a:buClr>
              <a:buFont typeface="Wingdings" pitchFamily="2" charset="2"/>
              <a:buChar char="§"/>
              <a:defRPr sz="3200">
                <a:solidFill>
                  <a:srgbClr val="074B88"/>
                </a:solidFill>
                <a:latin typeface="Arial" pitchFamily="34" charset="0"/>
                <a:ea typeface="MS PGothic" pitchFamily="34" charset="-128"/>
              </a:defRPr>
            </a:lvl1pPr>
            <a:lvl2pPr marL="742950" indent="-285750" eaLnBrk="0" hangingPunct="0">
              <a:spcBef>
                <a:spcPct val="20000"/>
              </a:spcBef>
              <a:buClr>
                <a:srgbClr val="D94F00"/>
              </a:buClr>
              <a:buFont typeface="Wingdings" pitchFamily="2" charset="2"/>
              <a:buChar char="§"/>
              <a:defRPr sz="2800">
                <a:solidFill>
                  <a:srgbClr val="074B88"/>
                </a:solidFill>
                <a:latin typeface="Arial" pitchFamily="34" charset="0"/>
                <a:ea typeface="MS PGothic" pitchFamily="34" charset="-128"/>
              </a:defRPr>
            </a:lvl2pPr>
            <a:lvl3pPr marL="1143000" indent="-228600" eaLnBrk="0" hangingPunct="0">
              <a:spcBef>
                <a:spcPct val="20000"/>
              </a:spcBef>
              <a:buClr>
                <a:srgbClr val="D94F00"/>
              </a:buClr>
              <a:buFont typeface="Wingdings" pitchFamily="2" charset="2"/>
              <a:buChar char="§"/>
              <a:defRPr sz="2400">
                <a:solidFill>
                  <a:srgbClr val="074B88"/>
                </a:solidFill>
                <a:latin typeface="Arial" pitchFamily="34" charset="0"/>
                <a:ea typeface="MS PGothic" pitchFamily="34" charset="-128"/>
              </a:defRPr>
            </a:lvl3pPr>
            <a:lvl4pPr marL="1600200" indent="-228600" eaLnBrk="0" hangingPunct="0">
              <a:spcBef>
                <a:spcPct val="20000"/>
              </a:spcBef>
              <a:buClr>
                <a:srgbClr val="D94F00"/>
              </a:buClr>
              <a:buFont typeface="Wingdings" pitchFamily="2" charset="2"/>
              <a:buChar char="§"/>
              <a:defRPr sz="2000">
                <a:solidFill>
                  <a:srgbClr val="074B88"/>
                </a:solidFill>
                <a:latin typeface="Arial" pitchFamily="34" charset="0"/>
                <a:ea typeface="MS PGothic" pitchFamily="34" charset="-128"/>
              </a:defRPr>
            </a:lvl4pPr>
            <a:lvl5pPr marL="2057400" indent="-228600" eaLnBrk="0" hangingPunct="0">
              <a:spcBef>
                <a:spcPct val="20000"/>
              </a:spcBef>
              <a:buClr>
                <a:srgbClr val="D94F00"/>
              </a:buClr>
              <a:buFont typeface="Wingdings" pitchFamily="2" charset="2"/>
              <a:buChar char="§"/>
              <a:defRPr sz="2000">
                <a:solidFill>
                  <a:srgbClr val="074B88"/>
                </a:solidFill>
                <a:latin typeface="Arial" pitchFamily="34" charset="0"/>
                <a:ea typeface="MS PGothic" pitchFamily="34" charset="-128"/>
              </a:defRPr>
            </a:lvl5pPr>
            <a:lvl6pPr marL="2514600" indent="-228600" eaLnBrk="0" fontAlgn="base" hangingPunct="0">
              <a:spcBef>
                <a:spcPct val="20000"/>
              </a:spcBef>
              <a:spcAft>
                <a:spcPct val="0"/>
              </a:spcAft>
              <a:buClr>
                <a:srgbClr val="D94F00"/>
              </a:buClr>
              <a:buFont typeface="Wingdings" pitchFamily="2" charset="2"/>
              <a:buChar char="§"/>
              <a:defRPr sz="2000">
                <a:solidFill>
                  <a:srgbClr val="074B88"/>
                </a:solidFill>
                <a:latin typeface="Arial" pitchFamily="34" charset="0"/>
                <a:ea typeface="MS PGothic" pitchFamily="34" charset="-128"/>
              </a:defRPr>
            </a:lvl6pPr>
            <a:lvl7pPr marL="2971800" indent="-228600" eaLnBrk="0" fontAlgn="base" hangingPunct="0">
              <a:spcBef>
                <a:spcPct val="20000"/>
              </a:spcBef>
              <a:spcAft>
                <a:spcPct val="0"/>
              </a:spcAft>
              <a:buClr>
                <a:srgbClr val="D94F00"/>
              </a:buClr>
              <a:buFont typeface="Wingdings" pitchFamily="2" charset="2"/>
              <a:buChar char="§"/>
              <a:defRPr sz="2000">
                <a:solidFill>
                  <a:srgbClr val="074B88"/>
                </a:solidFill>
                <a:latin typeface="Arial" pitchFamily="34" charset="0"/>
                <a:ea typeface="MS PGothic" pitchFamily="34" charset="-128"/>
              </a:defRPr>
            </a:lvl7pPr>
            <a:lvl8pPr marL="3429000" indent="-228600" eaLnBrk="0" fontAlgn="base" hangingPunct="0">
              <a:spcBef>
                <a:spcPct val="20000"/>
              </a:spcBef>
              <a:spcAft>
                <a:spcPct val="0"/>
              </a:spcAft>
              <a:buClr>
                <a:srgbClr val="D94F00"/>
              </a:buClr>
              <a:buFont typeface="Wingdings" pitchFamily="2" charset="2"/>
              <a:buChar char="§"/>
              <a:defRPr sz="2000">
                <a:solidFill>
                  <a:srgbClr val="074B88"/>
                </a:solidFill>
                <a:latin typeface="Arial" pitchFamily="34" charset="0"/>
                <a:ea typeface="MS PGothic" pitchFamily="34" charset="-128"/>
              </a:defRPr>
            </a:lvl8pPr>
            <a:lvl9pPr marL="3886200" indent="-228600" eaLnBrk="0" fontAlgn="base" hangingPunct="0">
              <a:spcBef>
                <a:spcPct val="20000"/>
              </a:spcBef>
              <a:spcAft>
                <a:spcPct val="0"/>
              </a:spcAft>
              <a:buClr>
                <a:srgbClr val="D94F00"/>
              </a:buClr>
              <a:buFont typeface="Wingdings" pitchFamily="2" charset="2"/>
              <a:buChar char="§"/>
              <a:defRPr sz="2000">
                <a:solidFill>
                  <a:srgbClr val="074B88"/>
                </a:solidFill>
                <a:latin typeface="Arial" pitchFamily="34" charset="0"/>
                <a:ea typeface="MS PGothic" pitchFamily="34" charset="-128"/>
              </a:defRPr>
            </a:lvl9pPr>
          </a:lstStyle>
          <a:p>
            <a:pPr eaLnBrk="1" hangingPunct="1">
              <a:spcBef>
                <a:spcPct val="0"/>
              </a:spcBef>
              <a:buClrTx/>
              <a:buFontTx/>
              <a:buNone/>
            </a:pPr>
            <a:r>
              <a:rPr lang="en-CA" altLang="en-US" b="1" dirty="0" smtClean="0">
                <a:solidFill>
                  <a:prstClr val="black"/>
                </a:solidFill>
                <a:latin typeface="Century Gothic" pitchFamily="34" charset="0"/>
              </a:rPr>
              <a:t>Creating the Engagement   Radical Network </a:t>
            </a:r>
            <a:endParaRPr lang="en-CA" altLang="en-US" b="1" dirty="0">
              <a:solidFill>
                <a:prstClr val="black"/>
              </a:solidFill>
              <a:latin typeface="Century Gothic" pitchFamily="34" charset="0"/>
            </a:endParaRPr>
          </a:p>
          <a:p>
            <a:pPr eaLnBrk="1" hangingPunct="1">
              <a:spcBef>
                <a:spcPct val="0"/>
              </a:spcBef>
              <a:buClrTx/>
              <a:buFontTx/>
              <a:buNone/>
            </a:pPr>
            <a:endParaRPr lang="en-CA" altLang="en-US" b="1" dirty="0">
              <a:solidFill>
                <a:srgbClr val="FF0000"/>
              </a:solidFill>
              <a:latin typeface="Century Gothic" pitchFamily="34" charset="0"/>
            </a:endParaRPr>
          </a:p>
        </p:txBody>
      </p:sp>
      <p:sp>
        <p:nvSpPr>
          <p:cNvPr id="10246" name="TextBox 9"/>
          <p:cNvSpPr txBox="1">
            <a:spLocks noChangeArrowheads="1"/>
          </p:cNvSpPr>
          <p:nvPr/>
        </p:nvSpPr>
        <p:spPr bwMode="auto">
          <a:xfrm>
            <a:off x="2942230" y="5645278"/>
            <a:ext cx="256587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D94F00"/>
              </a:buClr>
              <a:buFont typeface="Wingdings" pitchFamily="2" charset="2"/>
              <a:buChar char="§"/>
              <a:defRPr sz="3200">
                <a:solidFill>
                  <a:srgbClr val="074B88"/>
                </a:solidFill>
                <a:latin typeface="Arial" pitchFamily="34" charset="0"/>
                <a:ea typeface="MS PGothic" pitchFamily="34" charset="-128"/>
              </a:defRPr>
            </a:lvl1pPr>
            <a:lvl2pPr marL="742950" indent="-285750" eaLnBrk="0" hangingPunct="0">
              <a:spcBef>
                <a:spcPct val="20000"/>
              </a:spcBef>
              <a:buClr>
                <a:srgbClr val="D94F00"/>
              </a:buClr>
              <a:buFont typeface="Wingdings" pitchFamily="2" charset="2"/>
              <a:buChar char="§"/>
              <a:defRPr sz="2800">
                <a:solidFill>
                  <a:srgbClr val="074B88"/>
                </a:solidFill>
                <a:latin typeface="Arial" pitchFamily="34" charset="0"/>
                <a:ea typeface="MS PGothic" pitchFamily="34" charset="-128"/>
              </a:defRPr>
            </a:lvl2pPr>
            <a:lvl3pPr marL="1143000" indent="-228600" eaLnBrk="0" hangingPunct="0">
              <a:spcBef>
                <a:spcPct val="20000"/>
              </a:spcBef>
              <a:buClr>
                <a:srgbClr val="D94F00"/>
              </a:buClr>
              <a:buFont typeface="Wingdings" pitchFamily="2" charset="2"/>
              <a:buChar char="§"/>
              <a:defRPr sz="2400">
                <a:solidFill>
                  <a:srgbClr val="074B88"/>
                </a:solidFill>
                <a:latin typeface="Arial" pitchFamily="34" charset="0"/>
                <a:ea typeface="MS PGothic" pitchFamily="34" charset="-128"/>
              </a:defRPr>
            </a:lvl3pPr>
            <a:lvl4pPr marL="1600200" indent="-228600" eaLnBrk="0" hangingPunct="0">
              <a:spcBef>
                <a:spcPct val="20000"/>
              </a:spcBef>
              <a:buClr>
                <a:srgbClr val="D94F00"/>
              </a:buClr>
              <a:buFont typeface="Wingdings" pitchFamily="2" charset="2"/>
              <a:buChar char="§"/>
              <a:defRPr sz="2000">
                <a:solidFill>
                  <a:srgbClr val="074B88"/>
                </a:solidFill>
                <a:latin typeface="Arial" pitchFamily="34" charset="0"/>
                <a:ea typeface="MS PGothic" pitchFamily="34" charset="-128"/>
              </a:defRPr>
            </a:lvl4pPr>
            <a:lvl5pPr marL="2057400" indent="-228600" eaLnBrk="0" hangingPunct="0">
              <a:spcBef>
                <a:spcPct val="20000"/>
              </a:spcBef>
              <a:buClr>
                <a:srgbClr val="D94F00"/>
              </a:buClr>
              <a:buFont typeface="Wingdings" pitchFamily="2" charset="2"/>
              <a:buChar char="§"/>
              <a:defRPr sz="2000">
                <a:solidFill>
                  <a:srgbClr val="074B88"/>
                </a:solidFill>
                <a:latin typeface="Arial" pitchFamily="34" charset="0"/>
                <a:ea typeface="MS PGothic" pitchFamily="34" charset="-128"/>
              </a:defRPr>
            </a:lvl5pPr>
            <a:lvl6pPr marL="2514600" indent="-228600" eaLnBrk="0" fontAlgn="base" hangingPunct="0">
              <a:spcBef>
                <a:spcPct val="20000"/>
              </a:spcBef>
              <a:spcAft>
                <a:spcPct val="0"/>
              </a:spcAft>
              <a:buClr>
                <a:srgbClr val="D94F00"/>
              </a:buClr>
              <a:buFont typeface="Wingdings" pitchFamily="2" charset="2"/>
              <a:buChar char="§"/>
              <a:defRPr sz="2000">
                <a:solidFill>
                  <a:srgbClr val="074B88"/>
                </a:solidFill>
                <a:latin typeface="Arial" pitchFamily="34" charset="0"/>
                <a:ea typeface="MS PGothic" pitchFamily="34" charset="-128"/>
              </a:defRPr>
            </a:lvl6pPr>
            <a:lvl7pPr marL="2971800" indent="-228600" eaLnBrk="0" fontAlgn="base" hangingPunct="0">
              <a:spcBef>
                <a:spcPct val="20000"/>
              </a:spcBef>
              <a:spcAft>
                <a:spcPct val="0"/>
              </a:spcAft>
              <a:buClr>
                <a:srgbClr val="D94F00"/>
              </a:buClr>
              <a:buFont typeface="Wingdings" pitchFamily="2" charset="2"/>
              <a:buChar char="§"/>
              <a:defRPr sz="2000">
                <a:solidFill>
                  <a:srgbClr val="074B88"/>
                </a:solidFill>
                <a:latin typeface="Arial" pitchFamily="34" charset="0"/>
                <a:ea typeface="MS PGothic" pitchFamily="34" charset="-128"/>
              </a:defRPr>
            </a:lvl7pPr>
            <a:lvl8pPr marL="3429000" indent="-228600" eaLnBrk="0" fontAlgn="base" hangingPunct="0">
              <a:spcBef>
                <a:spcPct val="20000"/>
              </a:spcBef>
              <a:spcAft>
                <a:spcPct val="0"/>
              </a:spcAft>
              <a:buClr>
                <a:srgbClr val="D94F00"/>
              </a:buClr>
              <a:buFont typeface="Wingdings" pitchFamily="2" charset="2"/>
              <a:buChar char="§"/>
              <a:defRPr sz="2000">
                <a:solidFill>
                  <a:srgbClr val="074B88"/>
                </a:solidFill>
                <a:latin typeface="Arial" pitchFamily="34" charset="0"/>
                <a:ea typeface="MS PGothic" pitchFamily="34" charset="-128"/>
              </a:defRPr>
            </a:lvl8pPr>
            <a:lvl9pPr marL="3886200" indent="-228600" eaLnBrk="0" fontAlgn="base" hangingPunct="0">
              <a:spcBef>
                <a:spcPct val="20000"/>
              </a:spcBef>
              <a:spcAft>
                <a:spcPct val="0"/>
              </a:spcAft>
              <a:buClr>
                <a:srgbClr val="D94F00"/>
              </a:buClr>
              <a:buFont typeface="Wingdings" pitchFamily="2" charset="2"/>
              <a:buChar char="§"/>
              <a:defRPr sz="2000">
                <a:solidFill>
                  <a:srgbClr val="074B88"/>
                </a:solidFill>
                <a:latin typeface="Arial" pitchFamily="34" charset="0"/>
                <a:ea typeface="MS PGothic" pitchFamily="34" charset="-128"/>
              </a:defRPr>
            </a:lvl9pPr>
          </a:lstStyle>
          <a:p>
            <a:pPr algn="ctr" eaLnBrk="1" hangingPunct="1">
              <a:spcBef>
                <a:spcPct val="0"/>
              </a:spcBef>
              <a:buClrTx/>
              <a:buFontTx/>
              <a:buNone/>
            </a:pPr>
            <a:r>
              <a:rPr lang="en-CA" altLang="en-US" sz="2400" b="1" dirty="0" smtClean="0">
                <a:solidFill>
                  <a:prstClr val="white"/>
                </a:solidFill>
                <a:latin typeface="Century Gothic" pitchFamily="34" charset="0"/>
              </a:rPr>
              <a:t>Carole Falkner</a:t>
            </a:r>
            <a:endParaRPr lang="en-CA" altLang="en-US" sz="2400" b="1" dirty="0">
              <a:solidFill>
                <a:prstClr val="white"/>
              </a:solidFill>
              <a:latin typeface="Century Gothic" pitchFamily="34" charset="0"/>
            </a:endParaRPr>
          </a:p>
        </p:txBody>
      </p:sp>
      <p:sp>
        <p:nvSpPr>
          <p:cNvPr id="10247" name="TextBox 10"/>
          <p:cNvSpPr txBox="1">
            <a:spLocks noChangeArrowheads="1"/>
          </p:cNvSpPr>
          <p:nvPr/>
        </p:nvSpPr>
        <p:spPr bwMode="auto">
          <a:xfrm>
            <a:off x="5796136" y="5445224"/>
            <a:ext cx="2247668"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D94F00"/>
              </a:buClr>
              <a:buFont typeface="Wingdings" pitchFamily="2" charset="2"/>
              <a:buChar char="§"/>
              <a:defRPr sz="3200">
                <a:solidFill>
                  <a:srgbClr val="074B88"/>
                </a:solidFill>
                <a:latin typeface="Arial" pitchFamily="34" charset="0"/>
                <a:ea typeface="MS PGothic" pitchFamily="34" charset="-128"/>
              </a:defRPr>
            </a:lvl1pPr>
            <a:lvl2pPr marL="742950" indent="-285750" eaLnBrk="0" hangingPunct="0">
              <a:spcBef>
                <a:spcPct val="20000"/>
              </a:spcBef>
              <a:buClr>
                <a:srgbClr val="D94F00"/>
              </a:buClr>
              <a:buFont typeface="Wingdings" pitchFamily="2" charset="2"/>
              <a:buChar char="§"/>
              <a:defRPr sz="2800">
                <a:solidFill>
                  <a:srgbClr val="074B88"/>
                </a:solidFill>
                <a:latin typeface="Arial" pitchFamily="34" charset="0"/>
                <a:ea typeface="MS PGothic" pitchFamily="34" charset="-128"/>
              </a:defRPr>
            </a:lvl2pPr>
            <a:lvl3pPr marL="1143000" indent="-228600" eaLnBrk="0" hangingPunct="0">
              <a:spcBef>
                <a:spcPct val="20000"/>
              </a:spcBef>
              <a:buClr>
                <a:srgbClr val="D94F00"/>
              </a:buClr>
              <a:buFont typeface="Wingdings" pitchFamily="2" charset="2"/>
              <a:buChar char="§"/>
              <a:defRPr sz="2400">
                <a:solidFill>
                  <a:srgbClr val="074B88"/>
                </a:solidFill>
                <a:latin typeface="Arial" pitchFamily="34" charset="0"/>
                <a:ea typeface="MS PGothic" pitchFamily="34" charset="-128"/>
              </a:defRPr>
            </a:lvl3pPr>
            <a:lvl4pPr marL="1600200" indent="-228600" eaLnBrk="0" hangingPunct="0">
              <a:spcBef>
                <a:spcPct val="20000"/>
              </a:spcBef>
              <a:buClr>
                <a:srgbClr val="D94F00"/>
              </a:buClr>
              <a:buFont typeface="Wingdings" pitchFamily="2" charset="2"/>
              <a:buChar char="§"/>
              <a:defRPr sz="2000">
                <a:solidFill>
                  <a:srgbClr val="074B88"/>
                </a:solidFill>
                <a:latin typeface="Arial" pitchFamily="34" charset="0"/>
                <a:ea typeface="MS PGothic" pitchFamily="34" charset="-128"/>
              </a:defRPr>
            </a:lvl4pPr>
            <a:lvl5pPr marL="2057400" indent="-228600" eaLnBrk="0" hangingPunct="0">
              <a:spcBef>
                <a:spcPct val="20000"/>
              </a:spcBef>
              <a:buClr>
                <a:srgbClr val="D94F00"/>
              </a:buClr>
              <a:buFont typeface="Wingdings" pitchFamily="2" charset="2"/>
              <a:buChar char="§"/>
              <a:defRPr sz="2000">
                <a:solidFill>
                  <a:srgbClr val="074B88"/>
                </a:solidFill>
                <a:latin typeface="Arial" pitchFamily="34" charset="0"/>
                <a:ea typeface="MS PGothic" pitchFamily="34" charset="-128"/>
              </a:defRPr>
            </a:lvl5pPr>
            <a:lvl6pPr marL="2514600" indent="-228600" eaLnBrk="0" fontAlgn="base" hangingPunct="0">
              <a:spcBef>
                <a:spcPct val="20000"/>
              </a:spcBef>
              <a:spcAft>
                <a:spcPct val="0"/>
              </a:spcAft>
              <a:buClr>
                <a:srgbClr val="D94F00"/>
              </a:buClr>
              <a:buFont typeface="Wingdings" pitchFamily="2" charset="2"/>
              <a:buChar char="§"/>
              <a:defRPr sz="2000">
                <a:solidFill>
                  <a:srgbClr val="074B88"/>
                </a:solidFill>
                <a:latin typeface="Arial" pitchFamily="34" charset="0"/>
                <a:ea typeface="MS PGothic" pitchFamily="34" charset="-128"/>
              </a:defRPr>
            </a:lvl6pPr>
            <a:lvl7pPr marL="2971800" indent="-228600" eaLnBrk="0" fontAlgn="base" hangingPunct="0">
              <a:spcBef>
                <a:spcPct val="20000"/>
              </a:spcBef>
              <a:spcAft>
                <a:spcPct val="0"/>
              </a:spcAft>
              <a:buClr>
                <a:srgbClr val="D94F00"/>
              </a:buClr>
              <a:buFont typeface="Wingdings" pitchFamily="2" charset="2"/>
              <a:buChar char="§"/>
              <a:defRPr sz="2000">
                <a:solidFill>
                  <a:srgbClr val="074B88"/>
                </a:solidFill>
                <a:latin typeface="Arial" pitchFamily="34" charset="0"/>
                <a:ea typeface="MS PGothic" pitchFamily="34" charset="-128"/>
              </a:defRPr>
            </a:lvl7pPr>
            <a:lvl8pPr marL="3429000" indent="-228600" eaLnBrk="0" fontAlgn="base" hangingPunct="0">
              <a:spcBef>
                <a:spcPct val="20000"/>
              </a:spcBef>
              <a:spcAft>
                <a:spcPct val="0"/>
              </a:spcAft>
              <a:buClr>
                <a:srgbClr val="D94F00"/>
              </a:buClr>
              <a:buFont typeface="Wingdings" pitchFamily="2" charset="2"/>
              <a:buChar char="§"/>
              <a:defRPr sz="2000">
                <a:solidFill>
                  <a:srgbClr val="074B88"/>
                </a:solidFill>
                <a:latin typeface="Arial" pitchFamily="34" charset="0"/>
                <a:ea typeface="MS PGothic" pitchFamily="34" charset="-128"/>
              </a:defRPr>
            </a:lvl8pPr>
            <a:lvl9pPr marL="3886200" indent="-228600" eaLnBrk="0" fontAlgn="base" hangingPunct="0">
              <a:spcBef>
                <a:spcPct val="20000"/>
              </a:spcBef>
              <a:spcAft>
                <a:spcPct val="0"/>
              </a:spcAft>
              <a:buClr>
                <a:srgbClr val="D94F00"/>
              </a:buClr>
              <a:buFont typeface="Wingdings" pitchFamily="2" charset="2"/>
              <a:buChar char="§"/>
              <a:defRPr sz="2000">
                <a:solidFill>
                  <a:srgbClr val="074B88"/>
                </a:solidFill>
                <a:latin typeface="Arial" pitchFamily="34" charset="0"/>
                <a:ea typeface="MS PGothic" pitchFamily="34" charset="-128"/>
              </a:defRPr>
            </a:lvl9pPr>
          </a:lstStyle>
          <a:p>
            <a:pPr algn="ctr" eaLnBrk="1" hangingPunct="1">
              <a:spcBef>
                <a:spcPct val="0"/>
              </a:spcBef>
              <a:buClrTx/>
              <a:buFontTx/>
              <a:buNone/>
            </a:pPr>
            <a:r>
              <a:rPr lang="en-CA" altLang="en-US" sz="2400" b="1" dirty="0" smtClean="0">
                <a:solidFill>
                  <a:prstClr val="white"/>
                </a:solidFill>
                <a:latin typeface="Century Gothic" pitchFamily="34" charset="0"/>
              </a:rPr>
              <a:t>Engagement Team</a:t>
            </a:r>
            <a:endParaRPr lang="en-CA" altLang="en-US" sz="2400" b="1" dirty="0">
              <a:solidFill>
                <a:prstClr val="white"/>
              </a:solidFill>
              <a:latin typeface="Century Gothic" pitchFamily="34" charset="0"/>
            </a:endParaRPr>
          </a:p>
        </p:txBody>
      </p:sp>
      <p:pic>
        <p:nvPicPr>
          <p:cNvPr id="9224" name="Picture 8" descr="http://www.foodsafe.ca/images/Logo_FraserHealth.jp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1476672" y="-7296"/>
            <a:ext cx="1296144" cy="107655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10"/>
          <p:cNvSpPr txBox="1">
            <a:spLocks noChangeArrowheads="1"/>
          </p:cNvSpPr>
          <p:nvPr/>
        </p:nvSpPr>
        <p:spPr bwMode="auto">
          <a:xfrm>
            <a:off x="8043805" y="5445224"/>
            <a:ext cx="2720883"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spcBef>
                <a:spcPct val="20000"/>
              </a:spcBef>
              <a:buClr>
                <a:srgbClr val="D94F00"/>
              </a:buClr>
              <a:buFont typeface="Wingdings" pitchFamily="2" charset="2"/>
              <a:buChar char="§"/>
              <a:defRPr sz="3200">
                <a:solidFill>
                  <a:srgbClr val="074B88"/>
                </a:solidFill>
                <a:latin typeface="Arial" pitchFamily="34" charset="0"/>
                <a:ea typeface="MS PGothic" pitchFamily="34" charset="-128"/>
              </a:defRPr>
            </a:lvl1pPr>
            <a:lvl2pPr marL="742950" indent="-285750" eaLnBrk="0" hangingPunct="0">
              <a:spcBef>
                <a:spcPct val="20000"/>
              </a:spcBef>
              <a:buClr>
                <a:srgbClr val="D94F00"/>
              </a:buClr>
              <a:buFont typeface="Wingdings" pitchFamily="2" charset="2"/>
              <a:buChar char="§"/>
              <a:defRPr sz="2800">
                <a:solidFill>
                  <a:srgbClr val="074B88"/>
                </a:solidFill>
                <a:latin typeface="Arial" pitchFamily="34" charset="0"/>
                <a:ea typeface="MS PGothic" pitchFamily="34" charset="-128"/>
              </a:defRPr>
            </a:lvl2pPr>
            <a:lvl3pPr marL="1143000" indent="-228600" eaLnBrk="0" hangingPunct="0">
              <a:spcBef>
                <a:spcPct val="20000"/>
              </a:spcBef>
              <a:buClr>
                <a:srgbClr val="D94F00"/>
              </a:buClr>
              <a:buFont typeface="Wingdings" pitchFamily="2" charset="2"/>
              <a:buChar char="§"/>
              <a:defRPr sz="2400">
                <a:solidFill>
                  <a:srgbClr val="074B88"/>
                </a:solidFill>
                <a:latin typeface="Arial" pitchFamily="34" charset="0"/>
                <a:ea typeface="MS PGothic" pitchFamily="34" charset="-128"/>
              </a:defRPr>
            </a:lvl3pPr>
            <a:lvl4pPr marL="1600200" indent="-228600" eaLnBrk="0" hangingPunct="0">
              <a:spcBef>
                <a:spcPct val="20000"/>
              </a:spcBef>
              <a:buClr>
                <a:srgbClr val="D94F00"/>
              </a:buClr>
              <a:buFont typeface="Wingdings" pitchFamily="2" charset="2"/>
              <a:buChar char="§"/>
              <a:defRPr sz="2000">
                <a:solidFill>
                  <a:srgbClr val="074B88"/>
                </a:solidFill>
                <a:latin typeface="Arial" pitchFamily="34" charset="0"/>
                <a:ea typeface="MS PGothic" pitchFamily="34" charset="-128"/>
              </a:defRPr>
            </a:lvl4pPr>
            <a:lvl5pPr marL="2057400" indent="-228600" eaLnBrk="0" hangingPunct="0">
              <a:spcBef>
                <a:spcPct val="20000"/>
              </a:spcBef>
              <a:buClr>
                <a:srgbClr val="D94F00"/>
              </a:buClr>
              <a:buFont typeface="Wingdings" pitchFamily="2" charset="2"/>
              <a:buChar char="§"/>
              <a:defRPr sz="2000">
                <a:solidFill>
                  <a:srgbClr val="074B88"/>
                </a:solidFill>
                <a:latin typeface="Arial" pitchFamily="34" charset="0"/>
                <a:ea typeface="MS PGothic" pitchFamily="34" charset="-128"/>
              </a:defRPr>
            </a:lvl5pPr>
            <a:lvl6pPr marL="2514600" indent="-228600" eaLnBrk="0" fontAlgn="base" hangingPunct="0">
              <a:spcBef>
                <a:spcPct val="20000"/>
              </a:spcBef>
              <a:spcAft>
                <a:spcPct val="0"/>
              </a:spcAft>
              <a:buClr>
                <a:srgbClr val="D94F00"/>
              </a:buClr>
              <a:buFont typeface="Wingdings" pitchFamily="2" charset="2"/>
              <a:buChar char="§"/>
              <a:defRPr sz="2000">
                <a:solidFill>
                  <a:srgbClr val="074B88"/>
                </a:solidFill>
                <a:latin typeface="Arial" pitchFamily="34" charset="0"/>
                <a:ea typeface="MS PGothic" pitchFamily="34" charset="-128"/>
              </a:defRPr>
            </a:lvl6pPr>
            <a:lvl7pPr marL="2971800" indent="-228600" eaLnBrk="0" fontAlgn="base" hangingPunct="0">
              <a:spcBef>
                <a:spcPct val="20000"/>
              </a:spcBef>
              <a:spcAft>
                <a:spcPct val="0"/>
              </a:spcAft>
              <a:buClr>
                <a:srgbClr val="D94F00"/>
              </a:buClr>
              <a:buFont typeface="Wingdings" pitchFamily="2" charset="2"/>
              <a:buChar char="§"/>
              <a:defRPr sz="2000">
                <a:solidFill>
                  <a:srgbClr val="074B88"/>
                </a:solidFill>
                <a:latin typeface="Arial" pitchFamily="34" charset="0"/>
                <a:ea typeface="MS PGothic" pitchFamily="34" charset="-128"/>
              </a:defRPr>
            </a:lvl7pPr>
            <a:lvl8pPr marL="3429000" indent="-228600" eaLnBrk="0" fontAlgn="base" hangingPunct="0">
              <a:spcBef>
                <a:spcPct val="20000"/>
              </a:spcBef>
              <a:spcAft>
                <a:spcPct val="0"/>
              </a:spcAft>
              <a:buClr>
                <a:srgbClr val="D94F00"/>
              </a:buClr>
              <a:buFont typeface="Wingdings" pitchFamily="2" charset="2"/>
              <a:buChar char="§"/>
              <a:defRPr sz="2000">
                <a:solidFill>
                  <a:srgbClr val="074B88"/>
                </a:solidFill>
                <a:latin typeface="Arial" pitchFamily="34" charset="0"/>
                <a:ea typeface="MS PGothic" pitchFamily="34" charset="-128"/>
              </a:defRPr>
            </a:lvl8pPr>
            <a:lvl9pPr marL="3886200" indent="-228600" eaLnBrk="0" fontAlgn="base" hangingPunct="0">
              <a:spcBef>
                <a:spcPct val="20000"/>
              </a:spcBef>
              <a:spcAft>
                <a:spcPct val="0"/>
              </a:spcAft>
              <a:buClr>
                <a:srgbClr val="D94F00"/>
              </a:buClr>
              <a:buFont typeface="Wingdings" pitchFamily="2" charset="2"/>
              <a:buChar char="§"/>
              <a:defRPr sz="2000">
                <a:solidFill>
                  <a:srgbClr val="074B88"/>
                </a:solidFill>
                <a:latin typeface="Arial" pitchFamily="34" charset="0"/>
                <a:ea typeface="MS PGothic" pitchFamily="34" charset="-128"/>
              </a:defRPr>
            </a:lvl9pPr>
          </a:lstStyle>
          <a:p>
            <a:pPr algn="ctr" eaLnBrk="1" hangingPunct="1">
              <a:spcBef>
                <a:spcPct val="0"/>
              </a:spcBef>
              <a:buClrTx/>
              <a:buFontTx/>
              <a:buNone/>
            </a:pPr>
            <a:r>
              <a:rPr lang="en-CA" altLang="en-US" sz="2400" b="1" dirty="0" smtClean="0">
                <a:solidFill>
                  <a:prstClr val="white"/>
                </a:solidFill>
                <a:latin typeface="Century Gothic" pitchFamily="34" charset="0"/>
              </a:rPr>
              <a:t>Leadership &amp; Organizational Development</a:t>
            </a:r>
          </a:p>
        </p:txBody>
      </p:sp>
    </p:spTree>
    <p:extLst>
      <p:ext uri="{BB962C8B-B14F-4D97-AF65-F5344CB8AC3E}">
        <p14:creationId xmlns:p14="http://schemas.microsoft.com/office/powerpoint/2010/main" val="968135467"/>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8259</TotalTime>
  <Words>943</Words>
  <Application>Microsoft Macintosh PowerPoint</Application>
  <PresentationFormat>On-screen Show (4:3)</PresentationFormat>
  <Paragraphs>226</Paragraphs>
  <Slides>46</Slides>
  <Notes>29</Notes>
  <HiddenSlides>0</HiddenSlides>
  <MMClips>0</MMClips>
  <ScaleCrop>false</ScaleCrop>
  <HeadingPairs>
    <vt:vector size="4" baseType="variant">
      <vt:variant>
        <vt:lpstr>Theme</vt:lpstr>
      </vt:variant>
      <vt:variant>
        <vt:i4>3</vt:i4>
      </vt:variant>
      <vt:variant>
        <vt:lpstr>Slide Titles</vt:lpstr>
      </vt:variant>
      <vt:variant>
        <vt:i4>46</vt:i4>
      </vt:variant>
    </vt:vector>
  </HeadingPairs>
  <TitlesOfParts>
    <vt:vector size="49" baseType="lpstr">
      <vt:lpstr>Office Theme</vt:lpstr>
      <vt:lpstr>1_Office Theme</vt:lpstr>
      <vt:lpstr>2_Office Theme</vt:lpstr>
      <vt:lpstr>Change Ambassador Network</vt:lpstr>
      <vt:lpstr>Webex:  Chat Introductions</vt:lpstr>
      <vt:lpstr>Can-BC </vt:lpstr>
      <vt:lpstr>Why Are We Here?</vt:lpstr>
      <vt:lpstr>Why Are We Here?</vt:lpstr>
      <vt:lpstr>Show of Hands!!</vt:lpstr>
      <vt:lpstr>Engagement Radicals</vt:lpstr>
      <vt:lpstr>Fraser Health:  Engagement Radicals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Magic Wand”</vt:lpstr>
      <vt:lpstr>Tool of the Month</vt:lpstr>
      <vt:lpstr>PowerPoint Presentation</vt:lpstr>
      <vt:lpstr>Some caveats</vt:lpstr>
      <vt:lpstr>PowerPoint Presentation</vt:lpstr>
      <vt:lpstr>  RCH - ICU Team Hand Hygiene  E Rad Recognition Celebration</vt:lpstr>
      <vt:lpstr>PowerPoint Presentation</vt:lpstr>
      <vt:lpstr>PowerPoint Presentation</vt:lpstr>
      <vt:lpstr>PowerPoint Presentation</vt:lpstr>
      <vt:lpstr>PowerPoint Presentation</vt:lpstr>
      <vt:lpstr>Contrast: Experience of Worklife</vt:lpstr>
      <vt:lpstr>PowerPoint Presentation</vt:lpstr>
      <vt:lpstr>PowerPoint Presentation</vt:lpstr>
      <vt:lpstr>Our Learning - Executive Support</vt:lpstr>
      <vt:lpstr>Our Learning</vt:lpstr>
      <vt:lpstr>  E Rad Voices  </vt:lpstr>
      <vt:lpstr> “if you feel that these words describe you…consider you are an E Rad” </vt:lpstr>
      <vt:lpstr>Developing a Site ERad network  SMH insights</vt:lpstr>
      <vt:lpstr> SMH Change Day 2015 </vt:lpstr>
      <vt:lpstr>PowerPoint Presentation</vt:lpstr>
      <vt:lpstr>SMH Joins Hands for Mental Health  …celebrating Canadian Mental Health Week 2016</vt:lpstr>
      <vt:lpstr>PowerPoint Presentation</vt:lpstr>
      <vt:lpstr>PowerPoint Presentation</vt:lpstr>
      <vt:lpstr>PowerPoint Presentation</vt:lpstr>
      <vt:lpstr> Developing a Site ERad network –SMH insights </vt:lpstr>
      <vt:lpstr>Engagement Radicals</vt:lpstr>
      <vt:lpstr>CAN-BC </vt:lpstr>
      <vt:lpstr>Next</vt:lpstr>
      <vt:lpstr>Future Webinars</vt:lpstr>
      <vt:lpstr>Future Webinars</vt:lpstr>
      <vt:lpstr>EvalUation</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Andrew Siu</dc:creator>
  <cp:lastModifiedBy>Connie Chang</cp:lastModifiedBy>
  <cp:revision>10</cp:revision>
  <dcterms:created xsi:type="dcterms:W3CDTF">2016-11-02T23:51:40Z</dcterms:created>
  <dcterms:modified xsi:type="dcterms:W3CDTF">2018-03-02T22:57:00Z</dcterms:modified>
</cp:coreProperties>
</file>