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E5144-5170-49E4-B7B9-E148C74B94FB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3DF116-2041-45B0-9AF5-30BAAE93C30B}">
      <dgm:prSet custT="1"/>
      <dgm:spPr/>
      <dgm:t>
        <a:bodyPr/>
        <a:lstStyle/>
        <a:p>
          <a:r>
            <a:rPr lang="en-US" sz="2800" b="1" dirty="0"/>
            <a:t>About me…</a:t>
          </a:r>
          <a:r>
            <a:rPr lang="en-US" sz="1800" dirty="0"/>
            <a:t>I have lived near the ocean all my life. I attended nursing school in 1985. I am married and have two sons.</a:t>
          </a:r>
          <a:endParaRPr lang="en-US" sz="3700" dirty="0"/>
        </a:p>
      </dgm:t>
    </dgm:pt>
    <dgm:pt modelId="{41CEA800-B10C-48BF-8FA8-9A7155AD7966}" type="parTrans" cxnId="{6865E797-35CA-465C-B054-3F903A4FB540}">
      <dgm:prSet/>
      <dgm:spPr/>
      <dgm:t>
        <a:bodyPr/>
        <a:lstStyle/>
        <a:p>
          <a:endParaRPr lang="en-US"/>
        </a:p>
      </dgm:t>
    </dgm:pt>
    <dgm:pt modelId="{A97ED835-81D8-4FD5-A6F7-E5049079F104}" type="sibTrans" cxnId="{6865E797-35CA-465C-B054-3F903A4FB540}">
      <dgm:prSet/>
      <dgm:spPr/>
      <dgm:t>
        <a:bodyPr/>
        <a:lstStyle/>
        <a:p>
          <a:endParaRPr lang="en-US"/>
        </a:p>
      </dgm:t>
    </dgm:pt>
    <dgm:pt modelId="{F62D8CFF-F3A4-4C18-B010-8DF878EFFFCF}">
      <dgm:prSet custT="1"/>
      <dgm:spPr/>
      <dgm:t>
        <a:bodyPr/>
        <a:lstStyle/>
        <a:p>
          <a:r>
            <a:rPr lang="en-US" sz="2900" b="1" dirty="0"/>
            <a:t>Hobbies &amp; Interests</a:t>
          </a:r>
        </a:p>
        <a:p>
          <a:r>
            <a:rPr lang="en-US" sz="1800" dirty="0"/>
            <a:t>I love to garden and go for walks.</a:t>
          </a:r>
        </a:p>
      </dgm:t>
    </dgm:pt>
    <dgm:pt modelId="{511E8862-36B9-4F7D-B363-199330BE29E3}" type="parTrans" cxnId="{30B3ED03-282E-419B-A565-0F92D316DC9B}">
      <dgm:prSet/>
      <dgm:spPr/>
      <dgm:t>
        <a:bodyPr/>
        <a:lstStyle/>
        <a:p>
          <a:endParaRPr lang="en-US"/>
        </a:p>
      </dgm:t>
    </dgm:pt>
    <dgm:pt modelId="{2008DB3B-B780-478D-AD4C-D96B4EA3BA78}" type="sibTrans" cxnId="{30B3ED03-282E-419B-A565-0F92D316DC9B}">
      <dgm:prSet/>
      <dgm:spPr/>
      <dgm:t>
        <a:bodyPr/>
        <a:lstStyle/>
        <a:p>
          <a:endParaRPr lang="en-US"/>
        </a:p>
      </dgm:t>
    </dgm:pt>
    <dgm:pt modelId="{3B028A6D-E362-4287-A283-A2AEEA9E4B36}">
      <dgm:prSet custT="1"/>
      <dgm:spPr/>
      <dgm:t>
        <a:bodyPr/>
        <a:lstStyle/>
        <a:p>
          <a:r>
            <a:rPr lang="en-US" sz="2900" b="1" dirty="0"/>
            <a:t>What I like to do now…..</a:t>
          </a:r>
          <a:r>
            <a:rPr lang="en-US" sz="1800" b="0" dirty="0"/>
            <a:t>I like to listen to music and spend time outside.</a:t>
          </a:r>
          <a:endParaRPr lang="en-US" sz="2900" b="0" dirty="0"/>
        </a:p>
      </dgm:t>
    </dgm:pt>
    <dgm:pt modelId="{4C7F0B00-F767-4BF0-8AFC-3B0DB33A549F}" type="parTrans" cxnId="{64357D45-E780-45AC-AD62-84C672ECF40C}">
      <dgm:prSet/>
      <dgm:spPr/>
      <dgm:t>
        <a:bodyPr/>
        <a:lstStyle/>
        <a:p>
          <a:endParaRPr lang="en-US"/>
        </a:p>
      </dgm:t>
    </dgm:pt>
    <dgm:pt modelId="{63E80272-ED63-44BF-9BC3-6C332A3FB033}" type="sibTrans" cxnId="{64357D45-E780-45AC-AD62-84C672ECF40C}">
      <dgm:prSet/>
      <dgm:spPr/>
      <dgm:t>
        <a:bodyPr/>
        <a:lstStyle/>
        <a:p>
          <a:endParaRPr lang="en-US"/>
        </a:p>
      </dgm:t>
    </dgm:pt>
    <dgm:pt modelId="{CBB4DDAB-0C48-4256-AE46-35A31C55303A}" type="pres">
      <dgm:prSet presAssocID="{573E5144-5170-49E4-B7B9-E148C74B94FB}" presName="vert0" presStyleCnt="0">
        <dgm:presLayoutVars>
          <dgm:dir/>
          <dgm:animOne val="branch"/>
          <dgm:animLvl val="lvl"/>
        </dgm:presLayoutVars>
      </dgm:prSet>
      <dgm:spPr/>
    </dgm:pt>
    <dgm:pt modelId="{726E416D-6CA0-4398-BA8E-90FC14BC60E1}" type="pres">
      <dgm:prSet presAssocID="{C43DF116-2041-45B0-9AF5-30BAAE93C30B}" presName="thickLine" presStyleLbl="alignNode1" presStyleIdx="0" presStyleCnt="3"/>
      <dgm:spPr/>
    </dgm:pt>
    <dgm:pt modelId="{B12C5900-4B6C-42B9-BF47-F7CB47AC8294}" type="pres">
      <dgm:prSet presAssocID="{C43DF116-2041-45B0-9AF5-30BAAE93C30B}" presName="horz1" presStyleCnt="0"/>
      <dgm:spPr/>
    </dgm:pt>
    <dgm:pt modelId="{D3AB87F2-E075-40F6-B349-AD34B4D4409F}" type="pres">
      <dgm:prSet presAssocID="{C43DF116-2041-45B0-9AF5-30BAAE93C30B}" presName="tx1" presStyleLbl="revTx" presStyleIdx="0" presStyleCnt="3"/>
      <dgm:spPr/>
    </dgm:pt>
    <dgm:pt modelId="{2A8267E7-8878-4B6C-84C7-62D0A8586BAE}" type="pres">
      <dgm:prSet presAssocID="{C43DF116-2041-45B0-9AF5-30BAAE93C30B}" presName="vert1" presStyleCnt="0"/>
      <dgm:spPr/>
    </dgm:pt>
    <dgm:pt modelId="{82F1318B-A447-41DC-AE39-9B32997B2083}" type="pres">
      <dgm:prSet presAssocID="{F62D8CFF-F3A4-4C18-B010-8DF878EFFFCF}" presName="thickLine" presStyleLbl="alignNode1" presStyleIdx="1" presStyleCnt="3"/>
      <dgm:spPr/>
    </dgm:pt>
    <dgm:pt modelId="{3C612ADE-05FE-4889-8AA4-E3E7F2A09F97}" type="pres">
      <dgm:prSet presAssocID="{F62D8CFF-F3A4-4C18-B010-8DF878EFFFCF}" presName="horz1" presStyleCnt="0"/>
      <dgm:spPr/>
    </dgm:pt>
    <dgm:pt modelId="{760DEF50-B748-41BD-9C05-81F733FF3D2F}" type="pres">
      <dgm:prSet presAssocID="{F62D8CFF-F3A4-4C18-B010-8DF878EFFFCF}" presName="tx1" presStyleLbl="revTx" presStyleIdx="1" presStyleCnt="3"/>
      <dgm:spPr/>
    </dgm:pt>
    <dgm:pt modelId="{CFFF64A8-0A3B-4821-8F12-3C7E5D43E749}" type="pres">
      <dgm:prSet presAssocID="{F62D8CFF-F3A4-4C18-B010-8DF878EFFFCF}" presName="vert1" presStyleCnt="0"/>
      <dgm:spPr/>
    </dgm:pt>
    <dgm:pt modelId="{62BE5F4C-21C3-4C4D-BA07-CCDF2EEB722D}" type="pres">
      <dgm:prSet presAssocID="{3B028A6D-E362-4287-A283-A2AEEA9E4B36}" presName="thickLine" presStyleLbl="alignNode1" presStyleIdx="2" presStyleCnt="3"/>
      <dgm:spPr/>
    </dgm:pt>
    <dgm:pt modelId="{790BE2FE-8AB9-4DEF-BA0A-D5D6799421A9}" type="pres">
      <dgm:prSet presAssocID="{3B028A6D-E362-4287-A283-A2AEEA9E4B36}" presName="horz1" presStyleCnt="0"/>
      <dgm:spPr/>
    </dgm:pt>
    <dgm:pt modelId="{B4F6C29D-BBD7-4268-A909-FAF1B1AE7297}" type="pres">
      <dgm:prSet presAssocID="{3B028A6D-E362-4287-A283-A2AEEA9E4B36}" presName="tx1" presStyleLbl="revTx" presStyleIdx="2" presStyleCnt="3"/>
      <dgm:spPr/>
    </dgm:pt>
    <dgm:pt modelId="{F457B098-E929-4A69-9E6A-02B548336519}" type="pres">
      <dgm:prSet presAssocID="{3B028A6D-E362-4287-A283-A2AEEA9E4B36}" presName="vert1" presStyleCnt="0"/>
      <dgm:spPr/>
    </dgm:pt>
  </dgm:ptLst>
  <dgm:cxnLst>
    <dgm:cxn modelId="{30B3ED03-282E-419B-A565-0F92D316DC9B}" srcId="{573E5144-5170-49E4-B7B9-E148C74B94FB}" destId="{F62D8CFF-F3A4-4C18-B010-8DF878EFFFCF}" srcOrd="1" destOrd="0" parTransId="{511E8862-36B9-4F7D-B363-199330BE29E3}" sibTransId="{2008DB3B-B780-478D-AD4C-D96B4EA3BA78}"/>
    <dgm:cxn modelId="{25FF5716-3775-415F-BD36-2412723DDEB5}" type="presOf" srcId="{C43DF116-2041-45B0-9AF5-30BAAE93C30B}" destId="{D3AB87F2-E075-40F6-B349-AD34B4D4409F}" srcOrd="0" destOrd="0" presId="urn:microsoft.com/office/officeart/2008/layout/LinedList"/>
    <dgm:cxn modelId="{64357D45-E780-45AC-AD62-84C672ECF40C}" srcId="{573E5144-5170-49E4-B7B9-E148C74B94FB}" destId="{3B028A6D-E362-4287-A283-A2AEEA9E4B36}" srcOrd="2" destOrd="0" parTransId="{4C7F0B00-F767-4BF0-8AFC-3B0DB33A549F}" sibTransId="{63E80272-ED63-44BF-9BC3-6C332A3FB033}"/>
    <dgm:cxn modelId="{06153B8F-B137-4782-8190-9404059BA453}" type="presOf" srcId="{3B028A6D-E362-4287-A283-A2AEEA9E4B36}" destId="{B4F6C29D-BBD7-4268-A909-FAF1B1AE7297}" srcOrd="0" destOrd="0" presId="urn:microsoft.com/office/officeart/2008/layout/LinedList"/>
    <dgm:cxn modelId="{69D0F48F-358B-4550-A041-1F6FDDAD9AFB}" type="presOf" srcId="{573E5144-5170-49E4-B7B9-E148C74B94FB}" destId="{CBB4DDAB-0C48-4256-AE46-35A31C55303A}" srcOrd="0" destOrd="0" presId="urn:microsoft.com/office/officeart/2008/layout/LinedList"/>
    <dgm:cxn modelId="{6865E797-35CA-465C-B054-3F903A4FB540}" srcId="{573E5144-5170-49E4-B7B9-E148C74B94FB}" destId="{C43DF116-2041-45B0-9AF5-30BAAE93C30B}" srcOrd="0" destOrd="0" parTransId="{41CEA800-B10C-48BF-8FA8-9A7155AD7966}" sibTransId="{A97ED835-81D8-4FD5-A6F7-E5049079F104}"/>
    <dgm:cxn modelId="{80A78B9A-8F83-4F13-96E7-D684FC2DBC33}" type="presOf" srcId="{F62D8CFF-F3A4-4C18-B010-8DF878EFFFCF}" destId="{760DEF50-B748-41BD-9C05-81F733FF3D2F}" srcOrd="0" destOrd="0" presId="urn:microsoft.com/office/officeart/2008/layout/LinedList"/>
    <dgm:cxn modelId="{B76E0D33-2C2D-441B-8EE4-9BF52A40091C}" type="presParOf" srcId="{CBB4DDAB-0C48-4256-AE46-35A31C55303A}" destId="{726E416D-6CA0-4398-BA8E-90FC14BC60E1}" srcOrd="0" destOrd="0" presId="urn:microsoft.com/office/officeart/2008/layout/LinedList"/>
    <dgm:cxn modelId="{C8B0DC3A-72E6-48C2-AAF5-1F3AE3EA57B4}" type="presParOf" srcId="{CBB4DDAB-0C48-4256-AE46-35A31C55303A}" destId="{B12C5900-4B6C-42B9-BF47-F7CB47AC8294}" srcOrd="1" destOrd="0" presId="urn:microsoft.com/office/officeart/2008/layout/LinedList"/>
    <dgm:cxn modelId="{6CD5B669-CDDF-4711-911A-28F987F117AC}" type="presParOf" srcId="{B12C5900-4B6C-42B9-BF47-F7CB47AC8294}" destId="{D3AB87F2-E075-40F6-B349-AD34B4D4409F}" srcOrd="0" destOrd="0" presId="urn:microsoft.com/office/officeart/2008/layout/LinedList"/>
    <dgm:cxn modelId="{43B3083D-5B03-4A65-AA10-E6A9F6A0E8DB}" type="presParOf" srcId="{B12C5900-4B6C-42B9-BF47-F7CB47AC8294}" destId="{2A8267E7-8878-4B6C-84C7-62D0A8586BAE}" srcOrd="1" destOrd="0" presId="urn:microsoft.com/office/officeart/2008/layout/LinedList"/>
    <dgm:cxn modelId="{EAD73D1C-25CE-44E7-81B3-D3D4D8A1D3FD}" type="presParOf" srcId="{CBB4DDAB-0C48-4256-AE46-35A31C55303A}" destId="{82F1318B-A447-41DC-AE39-9B32997B2083}" srcOrd="2" destOrd="0" presId="urn:microsoft.com/office/officeart/2008/layout/LinedList"/>
    <dgm:cxn modelId="{F14B5AF7-5858-4A1D-B88B-FD314015F051}" type="presParOf" srcId="{CBB4DDAB-0C48-4256-AE46-35A31C55303A}" destId="{3C612ADE-05FE-4889-8AA4-E3E7F2A09F97}" srcOrd="3" destOrd="0" presId="urn:microsoft.com/office/officeart/2008/layout/LinedList"/>
    <dgm:cxn modelId="{9F996703-7F52-43C3-A462-16841E86F412}" type="presParOf" srcId="{3C612ADE-05FE-4889-8AA4-E3E7F2A09F97}" destId="{760DEF50-B748-41BD-9C05-81F733FF3D2F}" srcOrd="0" destOrd="0" presId="urn:microsoft.com/office/officeart/2008/layout/LinedList"/>
    <dgm:cxn modelId="{FA67CB88-362D-4B23-80B2-D68E16913493}" type="presParOf" srcId="{3C612ADE-05FE-4889-8AA4-E3E7F2A09F97}" destId="{CFFF64A8-0A3B-4821-8F12-3C7E5D43E749}" srcOrd="1" destOrd="0" presId="urn:microsoft.com/office/officeart/2008/layout/LinedList"/>
    <dgm:cxn modelId="{AF7CB497-C817-4E37-9C7E-E21600FBFAAE}" type="presParOf" srcId="{CBB4DDAB-0C48-4256-AE46-35A31C55303A}" destId="{62BE5F4C-21C3-4C4D-BA07-CCDF2EEB722D}" srcOrd="4" destOrd="0" presId="urn:microsoft.com/office/officeart/2008/layout/LinedList"/>
    <dgm:cxn modelId="{7C3AD8C7-F590-4CF1-9074-78507FAE3A6F}" type="presParOf" srcId="{CBB4DDAB-0C48-4256-AE46-35A31C55303A}" destId="{790BE2FE-8AB9-4DEF-BA0A-D5D6799421A9}" srcOrd="5" destOrd="0" presId="urn:microsoft.com/office/officeart/2008/layout/LinedList"/>
    <dgm:cxn modelId="{F6B8852A-9BE0-44C5-8B74-34E16724488B}" type="presParOf" srcId="{790BE2FE-8AB9-4DEF-BA0A-D5D6799421A9}" destId="{B4F6C29D-BBD7-4268-A909-FAF1B1AE7297}" srcOrd="0" destOrd="0" presId="urn:microsoft.com/office/officeart/2008/layout/LinedList"/>
    <dgm:cxn modelId="{DAD856E5-E8CC-4349-9959-B614084B6F3B}" type="presParOf" srcId="{790BE2FE-8AB9-4DEF-BA0A-D5D6799421A9}" destId="{F457B098-E929-4A69-9E6A-02B5483365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E416D-6CA0-4398-BA8E-90FC14BC60E1}">
      <dsp:nvSpPr>
        <dsp:cNvPr id="0" name=""/>
        <dsp:cNvSpPr/>
      </dsp:nvSpPr>
      <dsp:spPr>
        <a:xfrm>
          <a:off x="0" y="1762"/>
          <a:ext cx="50871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AB87F2-E075-40F6-B349-AD34B4D4409F}">
      <dsp:nvSpPr>
        <dsp:cNvPr id="0" name=""/>
        <dsp:cNvSpPr/>
      </dsp:nvSpPr>
      <dsp:spPr>
        <a:xfrm>
          <a:off x="0" y="1762"/>
          <a:ext cx="5087172" cy="120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About me…</a:t>
          </a:r>
          <a:r>
            <a:rPr lang="en-US" sz="1800" kern="1200" dirty="0"/>
            <a:t>I have lived near the ocean all my life. I attended nursing school in 1985. I am married and have two sons.</a:t>
          </a:r>
          <a:endParaRPr lang="en-US" sz="3700" kern="1200" dirty="0"/>
        </a:p>
      </dsp:txBody>
      <dsp:txXfrm>
        <a:off x="0" y="1762"/>
        <a:ext cx="5087172" cy="1201963"/>
      </dsp:txXfrm>
    </dsp:sp>
    <dsp:sp modelId="{82F1318B-A447-41DC-AE39-9B32997B2083}">
      <dsp:nvSpPr>
        <dsp:cNvPr id="0" name=""/>
        <dsp:cNvSpPr/>
      </dsp:nvSpPr>
      <dsp:spPr>
        <a:xfrm>
          <a:off x="0" y="1203726"/>
          <a:ext cx="5087172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0DEF50-B748-41BD-9C05-81F733FF3D2F}">
      <dsp:nvSpPr>
        <dsp:cNvPr id="0" name=""/>
        <dsp:cNvSpPr/>
      </dsp:nvSpPr>
      <dsp:spPr>
        <a:xfrm>
          <a:off x="0" y="1203726"/>
          <a:ext cx="5087172" cy="120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Hobbies &amp; Interests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love to garden and go for walks.</a:t>
          </a:r>
        </a:p>
      </dsp:txBody>
      <dsp:txXfrm>
        <a:off x="0" y="1203726"/>
        <a:ext cx="5087172" cy="1201963"/>
      </dsp:txXfrm>
    </dsp:sp>
    <dsp:sp modelId="{62BE5F4C-21C3-4C4D-BA07-CCDF2EEB722D}">
      <dsp:nvSpPr>
        <dsp:cNvPr id="0" name=""/>
        <dsp:cNvSpPr/>
      </dsp:nvSpPr>
      <dsp:spPr>
        <a:xfrm>
          <a:off x="0" y="2405689"/>
          <a:ext cx="508717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F6C29D-BBD7-4268-A909-FAF1B1AE7297}">
      <dsp:nvSpPr>
        <dsp:cNvPr id="0" name=""/>
        <dsp:cNvSpPr/>
      </dsp:nvSpPr>
      <dsp:spPr>
        <a:xfrm>
          <a:off x="0" y="2405689"/>
          <a:ext cx="5087172" cy="120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What I like to do now…..</a:t>
          </a:r>
          <a:r>
            <a:rPr lang="en-US" sz="1800" b="0" kern="1200" dirty="0"/>
            <a:t>I like to listen to music and spend time outside.</a:t>
          </a:r>
          <a:endParaRPr lang="en-US" sz="2900" b="0" kern="1200" dirty="0"/>
        </a:p>
      </dsp:txBody>
      <dsp:txXfrm>
        <a:off x="0" y="2405689"/>
        <a:ext cx="5087172" cy="1201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DDE7-ACB4-D404-28E1-5114B61F5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0C0CB-2BBB-CE59-2F2A-70900CAE1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A6E2F-7423-EAA3-A2DA-63B75818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35F21-0191-5838-5B5B-D207EA9F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9A0F3-88CA-0060-8AD7-C3388FCE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98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6084-E110-AA3E-F069-D31C6E3B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A0340-2EF3-16A5-A5E2-022AED1C7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C7A7-A22E-BE6C-82B9-6E62D2A4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807E3-E263-FFEF-1197-1FBD7847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83D28-837E-B0C9-BE5F-AF84043D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1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3718C-A786-0AB9-45A7-9C8D13B65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C3B2C-2960-2BCF-8B37-1BE3C7157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6C7E-3637-20ED-F9D0-AE0DD9F9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3E267-D7C0-2FA7-229B-1193FBD9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4C773-C5A2-4184-8A24-EE254A1F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6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DAD1-5A54-44A0-2625-C02660DA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459A-9AA0-6380-3B86-8E3C0EE3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87EA-37D6-6CBC-972A-6673292C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CEBB0-8873-DD72-D6AC-9C616239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743E-7222-92AE-5FD1-BF3D20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183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5B73-2B36-74D1-8083-92AA95A2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A742-9C6F-481B-A95E-F11F9D3C0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9A709-4E82-DE81-59CB-5B3DC81A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F3587-ACFD-76B2-8FD8-1D475B7B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C72D-BD60-283F-87B9-2FA1773E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42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0A43-C4FD-9503-D36C-9DAAB26F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4D741-891A-38A7-7722-27F736AA2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44F6E-57DC-2BC3-07AB-FC43655C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4C8EC-0D90-0D06-EC93-68993F14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5239A-1D0B-3981-162A-8651564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4DFB7-3626-5920-5E2B-D0B83D34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089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4197-3832-1EFF-5BBE-BC2ADC42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298C1-36D1-DC66-3C7B-7995FB350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AB93B-EA72-A1F5-0A88-A786F512F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13283-940C-9282-6318-49EFA5FC9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67E25-E3C3-CADE-8900-E99C40AE6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D5143-3ADE-943D-2518-624E6341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27E18-21A9-6120-D4B1-A688E43A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61E82-96BB-559A-5308-8A7469D5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35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D424-E4D0-11EC-7E2A-6948E4E4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E1E8F-428C-1972-B0B1-8E0820F5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EE505-4C33-2CCF-6016-D7FA8EFF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4D66A-4066-C8DC-8C43-934DD35B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86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AC75A-C131-52E1-B5F1-DCC7C434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01834-9E1B-B5A5-1369-FD6398B9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E7C45-CA24-08F0-613E-DD21DEBB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57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C2E2-ACDA-8682-2325-951CA121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6D693-AFFE-76EE-6782-59FE62AE5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DF000-783D-DDCC-2531-8991BAAF8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89F2B-7D25-5F41-2355-C8F99BC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D5222-E78E-6287-0489-1708C500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6C07C-6AD1-9AE3-65E1-1300FF71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75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01AC-2D0A-4959-F997-6B79F08A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E4B82-A5E5-EA9D-FBAD-BB50C1BA2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97363-1EA4-C1F5-7FE8-4F9FD711E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78895-1B57-BCE6-9700-C26D9CDA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026BD-087C-A3CD-758C-B2ECE480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3B9A4-E2EA-4865-CCE6-21436D82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34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0AB93-978F-C26A-E2D8-660DC27A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81E0B-E546-4292-7970-47247790B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F6F6C-9955-D1A8-C44E-BDED59509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2026F-56AE-41F0-B1CF-CDDF9E45ADC2}" type="datetimeFigureOut">
              <a:rPr lang="en-CA" smtClean="0"/>
              <a:t>2025-01-09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119E-B7E2-4ACD-C339-AFE2F7AB8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29DBC-5428-0F86-45E1-3C86E7F48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02A66D-FA8B-47E6-9877-4317C0CF5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27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A67E-9C8C-579B-384D-658A4C6A6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About Me Template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84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F853AA-CD0D-EECA-6FBB-2EA750A6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C4F57-0902-58E8-D427-158FA04A9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84AC7-6E68-3C9C-93F3-E0D639409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FBCE8-CB22-452E-2C85-8284BD33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anchor="t">
            <a:normAutofit/>
          </a:bodyPr>
          <a:lstStyle/>
          <a:p>
            <a:br>
              <a:rPr lang="en-US" sz="3600" dirty="0"/>
            </a:br>
            <a:r>
              <a:rPr lang="en-US" sz="3600" b="1" dirty="0"/>
              <a:t>Betty Rose Parker</a:t>
            </a:r>
            <a:endParaRPr lang="en-CA" sz="3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9F5EC-BC2B-E5FD-7775-035BF6A7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ld woman at beach in sunset">
            <a:extLst>
              <a:ext uri="{FF2B5EF4-FFF2-40B4-BE49-F238E27FC236}">
                <a16:creationId xmlns:a16="http://schemas.microsoft.com/office/drawing/2014/main" id="{034B8AC2-AF6E-AD32-B1A7-459C0E03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E40DC1-5B25-D587-9370-7F4A3985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6CA8E0-B2B7-DD81-24E9-51521AD9B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62346"/>
              </p:ext>
            </p:extLst>
          </p:nvPr>
        </p:nvGraphicFramePr>
        <p:xfrm>
          <a:off x="1463040" y="2562784"/>
          <a:ext cx="5087172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503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Helvetica Neue Medium</vt:lpstr>
      <vt:lpstr>Office Theme</vt:lpstr>
      <vt:lpstr>All About Me Template</vt:lpstr>
      <vt:lpstr> Betty Rose Parker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April Price</dc:creator>
  <cp:lastModifiedBy>April Price</cp:lastModifiedBy>
  <cp:revision>1</cp:revision>
  <dcterms:created xsi:type="dcterms:W3CDTF">2025-01-10T01:08:14Z</dcterms:created>
  <dcterms:modified xsi:type="dcterms:W3CDTF">2025-01-10T01:19:03Z</dcterms:modified>
</cp:coreProperties>
</file>